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6" r:id="rId1"/>
  </p:sldMasterIdLst>
  <p:notesMasterIdLst>
    <p:notesMasterId r:id="rId65"/>
  </p:notesMasterIdLst>
  <p:sldIdLst>
    <p:sldId id="256" r:id="rId2"/>
    <p:sldId id="271" r:id="rId3"/>
    <p:sldId id="280" r:id="rId4"/>
    <p:sldId id="289" r:id="rId5"/>
    <p:sldId id="281" r:id="rId6"/>
    <p:sldId id="282" r:id="rId7"/>
    <p:sldId id="283" r:id="rId8"/>
    <p:sldId id="272" r:id="rId9"/>
    <p:sldId id="273" r:id="rId10"/>
    <p:sldId id="274" r:id="rId11"/>
    <p:sldId id="278" r:id="rId12"/>
    <p:sldId id="279" r:id="rId13"/>
    <p:sldId id="290" r:id="rId14"/>
    <p:sldId id="288" r:id="rId15"/>
    <p:sldId id="341" r:id="rId16"/>
    <p:sldId id="284" r:id="rId17"/>
    <p:sldId id="336" r:id="rId18"/>
    <p:sldId id="319" r:id="rId19"/>
    <p:sldId id="320" r:id="rId20"/>
    <p:sldId id="343" r:id="rId21"/>
    <p:sldId id="321" r:id="rId22"/>
    <p:sldId id="340" r:id="rId23"/>
    <p:sldId id="339" r:id="rId24"/>
    <p:sldId id="337" r:id="rId25"/>
    <p:sldId id="322" r:id="rId26"/>
    <p:sldId id="323" r:id="rId27"/>
    <p:sldId id="328" r:id="rId28"/>
    <p:sldId id="338" r:id="rId29"/>
    <p:sldId id="329" r:id="rId30"/>
    <p:sldId id="324" r:id="rId31"/>
    <p:sldId id="342" r:id="rId32"/>
    <p:sldId id="325" r:id="rId33"/>
    <p:sldId id="326" r:id="rId34"/>
    <p:sldId id="327" r:id="rId35"/>
    <p:sldId id="331" r:id="rId36"/>
    <p:sldId id="332" r:id="rId37"/>
    <p:sldId id="334" r:id="rId38"/>
    <p:sldId id="346" r:id="rId39"/>
    <p:sldId id="355" r:id="rId40"/>
    <p:sldId id="295" r:id="rId41"/>
    <p:sldId id="353" r:id="rId42"/>
    <p:sldId id="351" r:id="rId43"/>
    <p:sldId id="354" r:id="rId44"/>
    <p:sldId id="352" r:id="rId45"/>
    <p:sldId id="356" r:id="rId46"/>
    <p:sldId id="291" r:id="rId47"/>
    <p:sldId id="348" r:id="rId48"/>
    <p:sldId id="344" r:id="rId49"/>
    <p:sldId id="349" r:id="rId50"/>
    <p:sldId id="350" r:id="rId51"/>
    <p:sldId id="347" r:id="rId52"/>
    <p:sldId id="345" r:id="rId53"/>
    <p:sldId id="335" r:id="rId54"/>
    <p:sldId id="296" r:id="rId55"/>
    <p:sldId id="317" r:id="rId56"/>
    <p:sldId id="297" r:id="rId57"/>
    <p:sldId id="316" r:id="rId58"/>
    <p:sldId id="318" r:id="rId59"/>
    <p:sldId id="308" r:id="rId60"/>
    <p:sldId id="314" r:id="rId61"/>
    <p:sldId id="315" r:id="rId62"/>
    <p:sldId id="312" r:id="rId63"/>
    <p:sldId id="287" r:id="rId6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>
        <p15:guide id="0" orient="horz" pos="3071" userDrawn="1">
          <p15:clr>
            <a:srgbClr val="A4A3A4"/>
          </p15:clr>
        </p15:guide>
        <p15:guide id="1" pos="4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6"/>
    <a:srgbClr val="E9705A"/>
    <a:srgbClr val="E98973"/>
    <a:srgbClr val="B75741"/>
    <a:srgbClr val="FF64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1"/>
    <p:restoredTop sz="94783"/>
  </p:normalViewPr>
  <p:slideViewPr>
    <p:cSldViewPr snapToObjects="1">
      <p:cViewPr varScale="1">
        <p:scale>
          <a:sx n="80" d="100"/>
          <a:sy n="80" d="100"/>
        </p:scale>
        <p:origin x="216" y="352"/>
      </p:cViewPr>
      <p:guideLst>
        <p:guide orient="horz" pos="3071"/>
        <p:guide pos="40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99DAE6-C035-49D7-9C5B-26F67086E246}" type="doc">
      <dgm:prSet loTypeId="urn:microsoft.com/office/officeart/2005/8/layout/chart3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pPr latinLnBrk="1"/>
          <a:endParaRPr lang="ko-KR" altLang="en-US"/>
        </a:p>
      </dgm:t>
    </dgm:pt>
    <dgm:pt modelId="{0C1E8457-3C0D-4A40-B671-4919A5311008}">
      <dgm:prSet phldrT="[텍스트]" custT="1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2800" b="1" i="0" dirty="0">
              <a:solidFill>
                <a:schemeClr val="tx1">
                  <a:lumMod val="50000"/>
                </a:schemeClr>
              </a:solidFill>
            </a:rPr>
            <a:t>Partner</a:t>
          </a:r>
          <a:endParaRPr lang="ko-KR" altLang="en-US" sz="3000" b="1" i="0" dirty="0">
            <a:solidFill>
              <a:schemeClr val="tx1">
                <a:lumMod val="50000"/>
              </a:schemeClr>
            </a:solidFill>
          </a:endParaRPr>
        </a:p>
      </dgm:t>
    </dgm:pt>
    <dgm:pt modelId="{DFBC746A-4B4F-489E-86FB-9BEB35B89E0C}" type="parTrans" cxnId="{2F232125-5DBA-42D9-A696-216411408134}">
      <dgm:prSet/>
      <dgm:spPr/>
      <dgm:t>
        <a:bodyPr/>
        <a:lstStyle/>
        <a:p>
          <a:pPr latinLnBrk="1"/>
          <a:endParaRPr lang="ko-KR" altLang="en-US"/>
        </a:p>
      </dgm:t>
    </dgm:pt>
    <dgm:pt modelId="{24196EB5-DF6D-45DB-BC2D-6F95A465B3E7}" type="sibTrans" cxnId="{2F232125-5DBA-42D9-A696-216411408134}">
      <dgm:prSet/>
      <dgm:spPr/>
      <dgm:t>
        <a:bodyPr/>
        <a:lstStyle/>
        <a:p>
          <a:pPr latinLnBrk="1"/>
          <a:endParaRPr lang="ko-KR" altLang="en-US"/>
        </a:p>
      </dgm:t>
    </dgm:pt>
    <dgm:pt modelId="{2B8939FA-0ED4-4BC5-A016-7976AB2C7CC7}">
      <dgm:prSet phldrT="[텍스트]" custT="1"/>
      <dgm:spPr>
        <a:solidFill>
          <a:srgbClr val="FFFFFF">
            <a:alpha val="26667"/>
          </a:srgbClr>
        </a:solidFill>
      </dgm:spPr>
      <dgm:t>
        <a:bodyPr/>
        <a:lstStyle/>
        <a:p>
          <a:pPr latinLnBrk="1"/>
          <a:r>
            <a:rPr lang="en-US" altLang="ko-KR" sz="3000" b="1" dirty="0" err="1">
              <a:solidFill>
                <a:schemeClr val="tx1">
                  <a:lumMod val="50000"/>
                </a:schemeClr>
              </a:solidFill>
            </a:rPr>
            <a:t>OurMeal</a:t>
          </a:r>
          <a:endParaRPr lang="ko-KR" altLang="en-US" sz="3000" b="1" dirty="0">
            <a:solidFill>
              <a:schemeClr val="tx1">
                <a:lumMod val="50000"/>
              </a:schemeClr>
            </a:solidFill>
          </a:endParaRPr>
        </a:p>
      </dgm:t>
    </dgm:pt>
    <dgm:pt modelId="{120446FD-BCCC-4DC6-80D0-1604532EBA8A}" type="parTrans" cxnId="{F4733F76-1A93-47AE-9F90-DFCB8CE7E719}">
      <dgm:prSet/>
      <dgm:spPr/>
      <dgm:t>
        <a:bodyPr/>
        <a:lstStyle/>
        <a:p>
          <a:pPr latinLnBrk="1"/>
          <a:endParaRPr lang="ko-KR" altLang="en-US"/>
        </a:p>
      </dgm:t>
    </dgm:pt>
    <dgm:pt modelId="{16472A95-C031-4815-A6BB-64AFDDE08917}" type="sibTrans" cxnId="{F4733F76-1A93-47AE-9F90-DFCB8CE7E719}">
      <dgm:prSet/>
      <dgm:spPr/>
      <dgm:t>
        <a:bodyPr/>
        <a:lstStyle/>
        <a:p>
          <a:pPr latinLnBrk="1"/>
          <a:endParaRPr lang="ko-KR" altLang="en-US"/>
        </a:p>
      </dgm:t>
    </dgm:pt>
    <dgm:pt modelId="{AF469AC2-9638-4677-92AF-B177634737D1}">
      <dgm:prSet phldrT="[텍스트]" custT="1"/>
      <dgm:spPr>
        <a:solidFill>
          <a:schemeClr val="tx1">
            <a:lumMod val="40000"/>
            <a:lumOff val="60000"/>
            <a:alpha val="50000"/>
          </a:schemeClr>
        </a:solidFill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pPr latinLnBrk="1"/>
          <a:r>
            <a:rPr lang="en-US" altLang="ko-KR" sz="3000" b="1" dirty="0">
              <a:solidFill>
                <a:schemeClr val="tx1">
                  <a:lumMod val="50000"/>
                </a:schemeClr>
              </a:solidFill>
            </a:rPr>
            <a:t>User</a:t>
          </a:r>
          <a:endParaRPr lang="ko-KR" altLang="en-US" sz="3000" b="1" dirty="0">
            <a:solidFill>
              <a:schemeClr val="tx1">
                <a:lumMod val="50000"/>
              </a:schemeClr>
            </a:solidFill>
          </a:endParaRPr>
        </a:p>
      </dgm:t>
    </dgm:pt>
    <dgm:pt modelId="{BD155DC4-E139-43CB-9703-EE7F939A95D0}" type="sibTrans" cxnId="{F1E03AC1-771D-45E9-94B7-83458052B0E3}">
      <dgm:prSet/>
      <dgm:spPr/>
      <dgm:t>
        <a:bodyPr/>
        <a:lstStyle/>
        <a:p>
          <a:pPr latinLnBrk="1"/>
          <a:endParaRPr lang="ko-KR" altLang="en-US"/>
        </a:p>
      </dgm:t>
    </dgm:pt>
    <dgm:pt modelId="{BF7790D5-7921-4466-A6B5-79469D73432C}" type="parTrans" cxnId="{F1E03AC1-771D-45E9-94B7-83458052B0E3}">
      <dgm:prSet/>
      <dgm:spPr/>
      <dgm:t>
        <a:bodyPr/>
        <a:lstStyle/>
        <a:p>
          <a:pPr latinLnBrk="1"/>
          <a:endParaRPr lang="ko-KR" altLang="en-US"/>
        </a:p>
      </dgm:t>
    </dgm:pt>
    <dgm:pt modelId="{E984528A-900E-4249-BFB3-BF6E66792053}" type="pres">
      <dgm:prSet presAssocID="{5299DAE6-C035-49D7-9C5B-26F67086E246}" presName="compositeShape" presStyleCnt="0">
        <dgm:presLayoutVars>
          <dgm:chMax val="7"/>
          <dgm:dir/>
          <dgm:resizeHandles val="exact"/>
        </dgm:presLayoutVars>
      </dgm:prSet>
      <dgm:spPr/>
    </dgm:pt>
    <dgm:pt modelId="{6F483C1C-4677-42A8-A47A-29489E488EBD}" type="pres">
      <dgm:prSet presAssocID="{5299DAE6-C035-49D7-9C5B-26F67086E246}" presName="wedge1" presStyleLbl="node1" presStyleIdx="0" presStyleCnt="3" custLinFactNeighborX="-1567" custLinFactNeighborY="-4445"/>
      <dgm:spPr/>
    </dgm:pt>
    <dgm:pt modelId="{41804892-2FAF-45D3-8C33-C8216D926DD4}" type="pres">
      <dgm:prSet presAssocID="{5299DAE6-C035-49D7-9C5B-26F67086E24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879F5FD-97E4-4B30-B142-8BD09E476D16}" type="pres">
      <dgm:prSet presAssocID="{5299DAE6-C035-49D7-9C5B-26F67086E246}" presName="wedge2" presStyleLbl="node1" presStyleIdx="1" presStyleCnt="3" custLinFactNeighborX="3271" custLinFactNeighborY="-6963"/>
      <dgm:spPr/>
    </dgm:pt>
    <dgm:pt modelId="{8399C35D-BB57-4E30-BDD7-490312E6F23F}" type="pres">
      <dgm:prSet presAssocID="{5299DAE6-C035-49D7-9C5B-26F67086E24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7A00DDB-30C2-4665-869E-5F934487A9B8}" type="pres">
      <dgm:prSet presAssocID="{5299DAE6-C035-49D7-9C5B-26F67086E246}" presName="wedge3" presStyleLbl="node1" presStyleIdx="2" presStyleCnt="3" custLinFactNeighborX="2899" custLinFactNeighborY="-7422"/>
      <dgm:spPr/>
    </dgm:pt>
    <dgm:pt modelId="{2C44DE5E-B949-44B5-9D6E-271692FFEDBC}" type="pres">
      <dgm:prSet presAssocID="{5299DAE6-C035-49D7-9C5B-26F67086E24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737480B-3574-4EC5-98C1-640EC38F3652}" type="presOf" srcId="{2B8939FA-0ED4-4BC5-A016-7976AB2C7CC7}" destId="{C879F5FD-97E4-4B30-B142-8BD09E476D16}" srcOrd="0" destOrd="0" presId="urn:microsoft.com/office/officeart/2005/8/layout/chart3"/>
    <dgm:cxn modelId="{DD28400C-7203-4EF1-911C-078805BDE839}" type="presOf" srcId="{0C1E8457-3C0D-4A40-B671-4919A5311008}" destId="{6F483C1C-4677-42A8-A47A-29489E488EBD}" srcOrd="0" destOrd="0" presId="urn:microsoft.com/office/officeart/2005/8/layout/chart3"/>
    <dgm:cxn modelId="{65CB0D16-8671-4D1A-A18D-3C48F23E11B9}" type="presOf" srcId="{2B8939FA-0ED4-4BC5-A016-7976AB2C7CC7}" destId="{8399C35D-BB57-4E30-BDD7-490312E6F23F}" srcOrd="1" destOrd="0" presId="urn:microsoft.com/office/officeart/2005/8/layout/chart3"/>
    <dgm:cxn modelId="{6A2B7918-5DC4-4F9A-92E7-64337AA60FCB}" type="presOf" srcId="{AF469AC2-9638-4677-92AF-B177634737D1}" destId="{2C44DE5E-B949-44B5-9D6E-271692FFEDBC}" srcOrd="1" destOrd="0" presId="urn:microsoft.com/office/officeart/2005/8/layout/chart3"/>
    <dgm:cxn modelId="{2F232125-5DBA-42D9-A696-216411408134}" srcId="{5299DAE6-C035-49D7-9C5B-26F67086E246}" destId="{0C1E8457-3C0D-4A40-B671-4919A5311008}" srcOrd="0" destOrd="0" parTransId="{DFBC746A-4B4F-489E-86FB-9BEB35B89E0C}" sibTransId="{24196EB5-DF6D-45DB-BC2D-6F95A465B3E7}"/>
    <dgm:cxn modelId="{56485D5A-4CA6-4B55-BD06-53DE45B40D38}" type="presOf" srcId="{AF469AC2-9638-4677-92AF-B177634737D1}" destId="{67A00DDB-30C2-4665-869E-5F934487A9B8}" srcOrd="0" destOrd="0" presId="urn:microsoft.com/office/officeart/2005/8/layout/chart3"/>
    <dgm:cxn modelId="{7745A865-6822-43FC-90E5-90222DD427A0}" type="presOf" srcId="{5299DAE6-C035-49D7-9C5B-26F67086E246}" destId="{E984528A-900E-4249-BFB3-BF6E66792053}" srcOrd="0" destOrd="0" presId="urn:microsoft.com/office/officeart/2005/8/layout/chart3"/>
    <dgm:cxn modelId="{F4733F76-1A93-47AE-9F90-DFCB8CE7E719}" srcId="{5299DAE6-C035-49D7-9C5B-26F67086E246}" destId="{2B8939FA-0ED4-4BC5-A016-7976AB2C7CC7}" srcOrd="1" destOrd="0" parTransId="{120446FD-BCCC-4DC6-80D0-1604532EBA8A}" sibTransId="{16472A95-C031-4815-A6BB-64AFDDE08917}"/>
    <dgm:cxn modelId="{F1E03AC1-771D-45E9-94B7-83458052B0E3}" srcId="{5299DAE6-C035-49D7-9C5B-26F67086E246}" destId="{AF469AC2-9638-4677-92AF-B177634737D1}" srcOrd="2" destOrd="0" parTransId="{BF7790D5-7921-4466-A6B5-79469D73432C}" sibTransId="{BD155DC4-E139-43CB-9703-EE7F939A95D0}"/>
    <dgm:cxn modelId="{ED39B6FC-4379-495C-8D32-8874B6AFF32D}" type="presOf" srcId="{0C1E8457-3C0D-4A40-B671-4919A5311008}" destId="{41804892-2FAF-45D3-8C33-C8216D926DD4}" srcOrd="1" destOrd="0" presId="urn:microsoft.com/office/officeart/2005/8/layout/chart3"/>
    <dgm:cxn modelId="{A587A251-10FC-4D78-AB5E-6F8E0FCD11D0}" type="presParOf" srcId="{E984528A-900E-4249-BFB3-BF6E66792053}" destId="{6F483C1C-4677-42A8-A47A-29489E488EBD}" srcOrd="0" destOrd="0" presId="urn:microsoft.com/office/officeart/2005/8/layout/chart3"/>
    <dgm:cxn modelId="{0F021D00-57CB-4E50-B8AC-640C25B5A0C4}" type="presParOf" srcId="{E984528A-900E-4249-BFB3-BF6E66792053}" destId="{41804892-2FAF-45D3-8C33-C8216D926DD4}" srcOrd="1" destOrd="0" presId="urn:microsoft.com/office/officeart/2005/8/layout/chart3"/>
    <dgm:cxn modelId="{C8203B69-00D8-4476-B46F-5E24214F31E2}" type="presParOf" srcId="{E984528A-900E-4249-BFB3-BF6E66792053}" destId="{C879F5FD-97E4-4B30-B142-8BD09E476D16}" srcOrd="2" destOrd="0" presId="urn:microsoft.com/office/officeart/2005/8/layout/chart3"/>
    <dgm:cxn modelId="{8335AB86-0380-4ACA-9BE7-977F60EEF578}" type="presParOf" srcId="{E984528A-900E-4249-BFB3-BF6E66792053}" destId="{8399C35D-BB57-4E30-BDD7-490312E6F23F}" srcOrd="3" destOrd="0" presId="urn:microsoft.com/office/officeart/2005/8/layout/chart3"/>
    <dgm:cxn modelId="{CC6F45B2-45F0-4707-B108-4179B90535FC}" type="presParOf" srcId="{E984528A-900E-4249-BFB3-BF6E66792053}" destId="{67A00DDB-30C2-4665-869E-5F934487A9B8}" srcOrd="4" destOrd="0" presId="urn:microsoft.com/office/officeart/2005/8/layout/chart3"/>
    <dgm:cxn modelId="{B4743E5B-B93D-44DE-8E31-70A2B1E197D3}" type="presParOf" srcId="{E984528A-900E-4249-BFB3-BF6E66792053}" destId="{2C44DE5E-B949-44B5-9D6E-271692FFEDBC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83C1C-4677-42A8-A47A-29489E488EBD}">
      <dsp:nvSpPr>
        <dsp:cNvPr id="0" name=""/>
        <dsp:cNvSpPr/>
      </dsp:nvSpPr>
      <dsp:spPr>
        <a:xfrm>
          <a:off x="3467168" y="131245"/>
          <a:ext cx="3655123" cy="3655123"/>
        </a:xfrm>
        <a:prstGeom prst="pie">
          <a:avLst>
            <a:gd name="adj1" fmla="val 16200000"/>
            <a:gd name="adj2" fmla="val 1800000"/>
          </a:avLst>
        </a:prstGeom>
        <a:solidFill>
          <a:schemeClr val="tx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kern="1200" dirty="0">
              <a:solidFill>
                <a:schemeClr val="tx1">
                  <a:lumMod val="50000"/>
                </a:schemeClr>
              </a:solidFill>
            </a:rPr>
            <a:t>Partner</a:t>
          </a:r>
          <a:endParaRPr lang="ko-KR" altLang="en-US" sz="3000" b="1" i="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454424" y="805702"/>
        <a:ext cx="1240131" cy="1218374"/>
      </dsp:txXfrm>
    </dsp:sp>
    <dsp:sp modelId="{C879F5FD-97E4-4B30-B142-8BD09E476D16}">
      <dsp:nvSpPr>
        <dsp:cNvPr id="0" name=""/>
        <dsp:cNvSpPr/>
      </dsp:nvSpPr>
      <dsp:spPr>
        <a:xfrm>
          <a:off x="3455590" y="147992"/>
          <a:ext cx="3655123" cy="3655123"/>
        </a:xfrm>
        <a:prstGeom prst="pie">
          <a:avLst>
            <a:gd name="adj1" fmla="val 1800000"/>
            <a:gd name="adj2" fmla="val 9000000"/>
          </a:avLst>
        </a:prstGeom>
        <a:solidFill>
          <a:srgbClr val="FFFFFF">
            <a:alpha val="26667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b="1" kern="1200" dirty="0" err="1">
              <a:solidFill>
                <a:schemeClr val="tx1">
                  <a:lumMod val="50000"/>
                </a:schemeClr>
              </a:solidFill>
            </a:rPr>
            <a:t>OurMeal</a:t>
          </a:r>
          <a:endParaRPr lang="ko-KR" altLang="en-US" sz="3000" b="1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456398" y="2454201"/>
        <a:ext cx="1653508" cy="1131347"/>
      </dsp:txXfrm>
    </dsp:sp>
    <dsp:sp modelId="{67A00DDB-30C2-4665-869E-5F934487A9B8}">
      <dsp:nvSpPr>
        <dsp:cNvPr id="0" name=""/>
        <dsp:cNvSpPr/>
      </dsp:nvSpPr>
      <dsp:spPr>
        <a:xfrm>
          <a:off x="3441993" y="131215"/>
          <a:ext cx="3655123" cy="3655123"/>
        </a:xfrm>
        <a:prstGeom prst="pie">
          <a:avLst>
            <a:gd name="adj1" fmla="val 9000000"/>
            <a:gd name="adj2" fmla="val 16200000"/>
          </a:avLst>
        </a:prstGeom>
        <a:solidFill>
          <a:schemeClr val="tx1">
            <a:lumMod val="40000"/>
            <a:lumOff val="60000"/>
            <a:alpha val="50000"/>
          </a:schemeClr>
        </a:solidFill>
        <a:ln w="25400" cap="flat" cmpd="sng" algn="ctr">
          <a:solidFill>
            <a:schemeClr val="tx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b="1" kern="1200" dirty="0">
              <a:solidFill>
                <a:schemeClr val="tx1">
                  <a:lumMod val="50000"/>
                </a:schemeClr>
              </a:solidFill>
            </a:rPr>
            <a:t>User</a:t>
          </a:r>
          <a:endParaRPr lang="ko-KR" altLang="en-US" sz="3000" b="1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3833614" y="849186"/>
        <a:ext cx="1240131" cy="1218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3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7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7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7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1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1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8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3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4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5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18-11-12T01:38:37.47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7394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선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27" name="선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28" name="선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29" name="선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31" name="이미지"/>
          <p:cNvSpPr>
            <a:spLocks noGrp="1"/>
          </p:cNvSpPr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제목 텍스트"/>
          <p:cNvSpPr txBox="1"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제목 텍스트</a:t>
            </a:r>
          </a:p>
        </p:txBody>
      </p:sp>
      <p:sp>
        <p:nvSpPr>
          <p:cNvPr id="3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텍스트"/>
          <p:cNvSpPr txBox="1"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선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50" name="선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52" name="이미지"/>
          <p:cNvSpPr>
            <a:spLocks noGrp="1"/>
          </p:cNvSpPr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제목 텍스트"/>
          <p:cNvSpPr txBox="1"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r>
              <a:t>제목 텍스트</a:t>
            </a:r>
          </a:p>
        </p:txBody>
      </p:sp>
      <p:sp>
        <p:nvSpPr>
          <p:cNvPr id="5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이미지"/>
          <p:cNvSpPr>
            <a:spLocks noGrp="1"/>
          </p:cNvSpPr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81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이미지"/>
          <p:cNvSpPr>
            <a:spLocks noGrp="1"/>
          </p:cNvSpPr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이미지"/>
          <p:cNvSpPr>
            <a:spLocks noGrp="1"/>
          </p:cNvSpPr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이미지"/>
          <p:cNvSpPr>
            <a:spLocks noGrp="1"/>
          </p:cNvSpPr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/>
            </a:lvl1pPr>
          </a:lstStyle>
          <a:p>
            <a:r>
              <a:t>–Johnny Appleseed</a:t>
            </a:r>
          </a:p>
        </p:txBody>
      </p:sp>
      <p:sp>
        <p:nvSpPr>
          <p:cNvPr id="108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5193"/>
            <a:ext cx="10464800" cy="72981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10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" name="선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4" name="제목 텍스트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emf"/><Relationship Id="rId7" Type="http://schemas.openxmlformats.org/officeDocument/2006/relationships/diagramColors" Target="../diagrams/colors1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.emf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1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4.emf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7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4.emf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5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39.png"/><Relationship Id="rId4" Type="http://schemas.openxmlformats.org/officeDocument/2006/relationships/image" Target="../media/image4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jpg"/><Relationship Id="rId4" Type="http://schemas.openxmlformats.org/officeDocument/2006/relationships/image" Target="../media/image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eb Project"/>
          <p:cNvSpPr txBox="1">
            <a:spLocks noGrp="1"/>
          </p:cNvSpPr>
          <p:nvPr>
            <p:ph type="body" idx="13"/>
          </p:nvPr>
        </p:nvSpPr>
        <p:spPr>
          <a:xfrm>
            <a:off x="508000" y="6120193"/>
            <a:ext cx="7200900" cy="459613"/>
          </a:xfrm>
          <a:prstGeom prst="rect">
            <a:avLst/>
          </a:prstGeom>
        </p:spPr>
        <p:txBody>
          <a:bodyPr vert="horz" wrap="square" lIns="50800" tIns="50800" rIns="50800" bIns="50800" numCol="1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 dirty="0" err="1">
                <a:ln w="9525" cap="flat" cmpd="sng">
                  <a:noFill/>
                  <a:prstDash/>
                </a:ln>
                <a:latin typeface="궁서" charset="0"/>
                <a:ea typeface="궁서" charset="0"/>
              </a:rPr>
              <a:t>Web&amp;</a:t>
            </a:r>
            <a:r>
              <a:rPr lang="en-US" altLang="ko-KR" dirty="0" err="1">
                <a:ln w="9525" cap="flat" cmpd="sng">
                  <a:noFill/>
                  <a:prstDash/>
                </a:ln>
                <a:latin typeface="궁서" charset="0"/>
                <a:ea typeface="궁서" charset="0"/>
              </a:rPr>
              <a:t>App</a:t>
            </a:r>
            <a:r>
              <a:rPr lang="en-US" altLang="ko-KR" sz="2400" b="0" i="1" strike="noStrike" cap="none" dirty="0">
                <a:ln w="9525" cap="flat" cmpd="sng">
                  <a:noFill/>
                  <a:prstDash/>
                </a:ln>
                <a:latin typeface="궁서" charset="0"/>
                <a:ea typeface="궁서" charset="0"/>
              </a:rPr>
              <a:t> Project</a:t>
            </a:r>
            <a:endParaRPr lang="ko-KR" altLang="en-US" sz="2400" b="0" i="1" strike="noStrike" cap="none" dirty="0">
              <a:ln w="9525" cap="flat" cmpd="sng">
                <a:noFill/>
                <a:prstDash/>
              </a:ln>
              <a:latin typeface="궁서" charset="0"/>
              <a:ea typeface="궁서" charset="0"/>
            </a:endParaRPr>
          </a:p>
        </p:txBody>
      </p:sp>
      <p:pic>
        <p:nvPicPr>
          <p:cNvPr id="134" name="사진.jpg"/>
          <p:cNvPicPr>
            <a:picLocks noGrp="1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44830"/>
            <a:ext cx="12065000" cy="5537200"/>
          </a:xfrm>
          <a:prstGeom prst="rect">
            <a:avLst/>
          </a:prstGeom>
        </p:spPr>
      </p:pic>
      <p:sp>
        <p:nvSpPr>
          <p:cNvPr id="135" name="Our Meal"/>
          <p:cNvSpPr txBox="1">
            <a:spLocks noGrp="1"/>
          </p:cNvSpPr>
          <p:nvPr>
            <p:ph type="title"/>
          </p:nvPr>
        </p:nvSpPr>
        <p:spPr>
          <a:xfrm>
            <a:off x="508000" y="6680200"/>
            <a:ext cx="7201535" cy="24136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normAutofit/>
          </a:bodyPr>
          <a:lstStyle/>
          <a:p>
            <a:pPr marL="0" indent="0" algn="ctr" defTabSz="584200" eaLnBrk="0" fontAlgn="auto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FontTx/>
              <a:buNone/>
            </a:pPr>
            <a:r>
              <a:rPr lang="en-US" altLang="ko-KR" sz="9600" b="0" i="1" u="sng" strike="noStrike" cap="none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9600" b="0" i="1" u="sng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Bodoni SvtyTwo ITC TT-Book" charset="0"/>
              <a:ea typeface="Bodoni SvtyTwo ITC TT-Book" charset="0"/>
            </a:endParaRPr>
          </a:p>
        </p:txBody>
      </p:sp>
      <p:sp>
        <p:nvSpPr>
          <p:cNvPr id="136" name="KIM MIN JUN…"/>
          <p:cNvSpPr txBox="1">
            <a:spLocks noGrp="1"/>
          </p:cNvSpPr>
          <p:nvPr>
            <p:ph type="body" sz="quarter" idx="1"/>
          </p:nvPr>
        </p:nvSpPr>
        <p:spPr>
          <a:xfrm>
            <a:off x="8292465" y="6680200"/>
            <a:ext cx="4242435" cy="24136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norm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u="sng" strike="noStrike" cap="none" dirty="0">
                <a:ln w="9525" cap="flat" cmpd="sng">
                  <a:noFill/>
                  <a:prstDash/>
                </a:ln>
                <a:solidFill>
                  <a:schemeClr val="tx1">
                    <a:lumMod val="50000"/>
                  </a:schemeClr>
                </a:solidFill>
                <a:latin typeface="HY헤드라인M" charset="0"/>
                <a:ea typeface="HY헤드라인M" charset="0"/>
              </a:rPr>
              <a:t>KIM MIN JUN</a:t>
            </a:r>
            <a:endParaRPr lang="ko-KR" altLang="en-US" sz="2800" b="0" u="sng" strike="noStrike" cap="none" dirty="0">
              <a:ln w="9525" cap="flat" cmpd="sng">
                <a:noFill/>
                <a:prstDash/>
              </a:ln>
              <a:solidFill>
                <a:schemeClr val="tx1">
                  <a:lumMod val="50000"/>
                </a:schemeClr>
              </a:solidFill>
              <a:latin typeface="HY헤드라인M" charset="0"/>
              <a:ea typeface="HY헤드라인M" charset="0"/>
            </a:endParaRPr>
          </a:p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u="sng" strike="noStrike" cap="none" dirty="0">
                <a:ln w="9525" cap="flat" cmpd="sng">
                  <a:noFill/>
                  <a:prstDash/>
                </a:ln>
                <a:solidFill>
                  <a:schemeClr val="tx1">
                    <a:lumMod val="50000"/>
                  </a:schemeClr>
                </a:solidFill>
                <a:latin typeface="HY헤드라인M" charset="0"/>
                <a:ea typeface="HY헤드라인M" charset="0"/>
              </a:rPr>
              <a:t>KIM JONG HYUN</a:t>
            </a:r>
            <a:endParaRPr lang="ko-KR" altLang="en-US" sz="2800" b="0" u="sng" strike="noStrike" cap="none" dirty="0">
              <a:ln w="9525" cap="flat" cmpd="sng">
                <a:noFill/>
                <a:prstDash/>
              </a:ln>
              <a:solidFill>
                <a:schemeClr val="tx1">
                  <a:lumMod val="50000"/>
                </a:schemeClr>
              </a:solidFill>
              <a:latin typeface="HY헤드라인M" charset="0"/>
              <a:ea typeface="HY헤드라인M" charset="0"/>
            </a:endParaRPr>
          </a:p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u="sng" strike="noStrike" cap="none" dirty="0">
                <a:ln w="9525" cap="flat" cmpd="sng">
                  <a:noFill/>
                  <a:prstDash/>
                </a:ln>
                <a:solidFill>
                  <a:schemeClr val="tx1">
                    <a:lumMod val="50000"/>
                  </a:schemeClr>
                </a:solidFill>
                <a:latin typeface="HY헤드라인M" charset="0"/>
                <a:ea typeface="HY헤드라인M" charset="0"/>
              </a:rPr>
              <a:t>KIM HWA RANG</a:t>
            </a:r>
            <a:endParaRPr lang="ko-KR" altLang="en-US" sz="2800" b="0" u="sng" strike="noStrike" cap="none" dirty="0">
              <a:ln w="9525" cap="flat" cmpd="sng">
                <a:noFill/>
                <a:prstDash/>
              </a:ln>
              <a:solidFill>
                <a:schemeClr val="tx1">
                  <a:lumMod val="50000"/>
                </a:schemeClr>
              </a:solidFill>
              <a:latin typeface="HY헤드라인M" charset="0"/>
              <a:ea typeface="HY헤드라인M" charset="0"/>
            </a:endParaRPr>
          </a:p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u="sng" strike="noStrike" cap="none" dirty="0">
                <a:ln w="9525" cap="flat" cmpd="sng">
                  <a:noFill/>
                  <a:prstDash/>
                </a:ln>
                <a:solidFill>
                  <a:schemeClr val="tx1">
                    <a:lumMod val="50000"/>
                  </a:schemeClr>
                </a:solidFill>
                <a:latin typeface="HY헤드라인M" charset="0"/>
                <a:ea typeface="HY헤드라인M" charset="0"/>
              </a:rPr>
              <a:t>PARK CHAN SEON</a:t>
            </a:r>
            <a:endParaRPr lang="ko-KR" altLang="en-US" sz="2800" b="0" u="sng" strike="noStrike" cap="none" dirty="0">
              <a:ln w="9525" cap="flat" cmpd="sng">
                <a:noFill/>
                <a:prstDash/>
              </a:ln>
              <a:solidFill>
                <a:schemeClr val="tx1">
                  <a:lumMod val="50000"/>
                </a:schemeClr>
              </a:solidFill>
              <a:latin typeface="HY헤드라인M" charset="0"/>
              <a:ea typeface="HY헤드라인M" charset="0"/>
            </a:endParaRPr>
          </a:p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u="sng" strike="noStrike" cap="none" dirty="0">
                <a:ln w="9525" cap="flat" cmpd="sng">
                  <a:noFill/>
                  <a:prstDash/>
                </a:ln>
                <a:solidFill>
                  <a:schemeClr val="tx1">
                    <a:lumMod val="50000"/>
                  </a:schemeClr>
                </a:solidFill>
                <a:latin typeface="HY헤드라인M" charset="0"/>
                <a:ea typeface="HY헤드라인M" charset="0"/>
              </a:rPr>
              <a:t>LIM CHIE WANG</a:t>
            </a:r>
            <a:endParaRPr lang="ko-KR" altLang="en-US" sz="2800" b="0" u="sng" strike="noStrike" cap="none" dirty="0">
              <a:ln w="9525" cap="flat" cmpd="sng">
                <a:noFill/>
                <a:prstDash/>
              </a:ln>
              <a:solidFill>
                <a:schemeClr val="tx1">
                  <a:lumMod val="50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37" name="텍스트 상자 136"/>
          <p:cNvSpPr txBox="1">
            <a:spLocks/>
          </p:cNvSpPr>
          <p:nvPr/>
        </p:nvSpPr>
        <p:spPr>
          <a:xfrm>
            <a:off x="1631950" y="8598535"/>
            <a:ext cx="4572635" cy="43116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endParaRPr lang="ko-KR" altLang="en-US" sz="36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도형 206"/>
          <p:cNvCxnSpPr>
            <a:stCxn id="62" idx="2"/>
          </p:cNvCxnSpPr>
          <p:nvPr/>
        </p:nvCxnSpPr>
        <p:spPr>
          <a:xfrm rot="5400000">
            <a:off x="8100695" y="8054975"/>
            <a:ext cx="486410" cy="5080"/>
          </a:xfrm>
          <a:prstGeom prst="bentConnector3">
            <a:avLst>
              <a:gd name="adj1" fmla="val 50074"/>
            </a:avLst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도형 165"/>
          <p:cNvSpPr>
            <a:spLocks/>
          </p:cNvSpPr>
          <p:nvPr/>
        </p:nvSpPr>
        <p:spPr>
          <a:xfrm>
            <a:off x="10148570" y="3779520"/>
            <a:ext cx="2622550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3" name="도형 211"/>
          <p:cNvCxnSpPr/>
          <p:nvPr/>
        </p:nvCxnSpPr>
        <p:spPr>
          <a:xfrm rot="16200000" flipH="1">
            <a:off x="10818495" y="6517005"/>
            <a:ext cx="708025" cy="2540"/>
          </a:xfrm>
          <a:prstGeom prst="bentConnector3">
            <a:avLst>
              <a:gd name="adj1" fmla="val 49903"/>
            </a:avLst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도형 212"/>
          <p:cNvCxnSpPr/>
          <p:nvPr/>
        </p:nvCxnSpPr>
        <p:spPr>
          <a:xfrm rot="16200000" flipH="1">
            <a:off x="11052810" y="7583170"/>
            <a:ext cx="354330" cy="0"/>
          </a:xfrm>
          <a:prstGeom prst="bentConnector3">
            <a:avLst>
              <a:gd name="adj1" fmla="val 50000"/>
            </a:avLst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도형 205"/>
          <p:cNvCxnSpPr/>
          <p:nvPr/>
        </p:nvCxnSpPr>
        <p:spPr>
          <a:xfrm>
            <a:off x="8246110" y="6395085"/>
            <a:ext cx="13970" cy="803275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도형 196"/>
          <p:cNvCxnSpPr/>
          <p:nvPr/>
        </p:nvCxnSpPr>
        <p:spPr>
          <a:xfrm>
            <a:off x="1540510" y="8247380"/>
            <a:ext cx="1905" cy="478790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도형 194"/>
          <p:cNvCxnSpPr>
            <a:stCxn id="37" idx="2"/>
            <a:endCxn id="46" idx="0"/>
          </p:cNvCxnSpPr>
          <p:nvPr/>
        </p:nvCxnSpPr>
        <p:spPr>
          <a:xfrm rot="16200000" flipH="1">
            <a:off x="1201420" y="6074410"/>
            <a:ext cx="271145" cy="421640"/>
          </a:xfrm>
          <a:prstGeom prst="bentConnector3">
            <a:avLst>
              <a:gd name="adj1" fmla="val 49787"/>
            </a:avLst>
          </a:prstGeom>
          <a:ln w="254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도형 195"/>
          <p:cNvCxnSpPr>
            <a:stCxn id="56" idx="2"/>
            <a:endCxn id="45" idx="0"/>
          </p:cNvCxnSpPr>
          <p:nvPr/>
        </p:nvCxnSpPr>
        <p:spPr>
          <a:xfrm rot="5400000">
            <a:off x="2379980" y="5345430"/>
            <a:ext cx="168275" cy="1818005"/>
          </a:xfrm>
          <a:prstGeom prst="bentConnector3">
            <a:avLst>
              <a:gd name="adj1" fmla="val 50338"/>
            </a:avLst>
          </a:prstGeom>
          <a:ln w="254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도형 180"/>
          <p:cNvCxnSpPr>
            <a:stCxn id="46" idx="2"/>
            <a:endCxn id="48" idx="0"/>
          </p:cNvCxnSpPr>
          <p:nvPr/>
        </p:nvCxnSpPr>
        <p:spPr>
          <a:xfrm flipH="1">
            <a:off x="1544320" y="7250430"/>
            <a:ext cx="3810" cy="548005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Index"/>
          <p:cNvSpPr txBox="1">
            <a:spLocks/>
          </p:cNvSpPr>
          <p:nvPr/>
        </p:nvSpPr>
        <p:spPr>
          <a:xfrm>
            <a:off x="669752" y="721282"/>
            <a:ext cx="773620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WEB Structure Map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잉크 26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도형 154"/>
          <p:cNvSpPr>
            <a:spLocks/>
          </p:cNvSpPr>
          <p:nvPr/>
        </p:nvSpPr>
        <p:spPr>
          <a:xfrm>
            <a:off x="175260" y="2599055"/>
            <a:ext cx="2642235" cy="843915"/>
          </a:xfrm>
          <a:prstGeom prst="flowChartAlternateProcess">
            <a:avLst/>
          </a:prstGeom>
          <a:solidFill>
            <a:srgbClr val="212121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155"/>
          <p:cNvSpPr txBox="1">
            <a:spLocks/>
          </p:cNvSpPr>
          <p:nvPr/>
        </p:nvSpPr>
        <p:spPr>
          <a:xfrm>
            <a:off x="380365" y="2734945"/>
            <a:ext cx="221869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Our Meal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157"/>
          <p:cNvSpPr txBox="1">
            <a:spLocks/>
          </p:cNvSpPr>
          <p:nvPr/>
        </p:nvSpPr>
        <p:spPr>
          <a:xfrm>
            <a:off x="221615" y="3935730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NonMember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158"/>
          <p:cNvSpPr>
            <a:spLocks/>
          </p:cNvSpPr>
          <p:nvPr/>
        </p:nvSpPr>
        <p:spPr>
          <a:xfrm>
            <a:off x="3667760" y="3762375"/>
            <a:ext cx="2622550" cy="88519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159"/>
          <p:cNvSpPr txBox="1">
            <a:spLocks/>
          </p:cNvSpPr>
          <p:nvPr/>
        </p:nvSpPr>
        <p:spPr>
          <a:xfrm>
            <a:off x="3640455" y="3912235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Member</a:t>
            </a:r>
            <a:endParaRPr lang="ko-KR" altLang="en-US" sz="32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161"/>
          <p:cNvSpPr txBox="1">
            <a:spLocks/>
          </p:cNvSpPr>
          <p:nvPr/>
        </p:nvSpPr>
        <p:spPr>
          <a:xfrm>
            <a:off x="6892925" y="3925570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Partner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163"/>
          <p:cNvSpPr txBox="1">
            <a:spLocks/>
          </p:cNvSpPr>
          <p:nvPr/>
        </p:nvSpPr>
        <p:spPr>
          <a:xfrm>
            <a:off x="10118090" y="3926205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Admin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164"/>
          <p:cNvSpPr>
            <a:spLocks/>
          </p:cNvSpPr>
          <p:nvPr/>
        </p:nvSpPr>
        <p:spPr>
          <a:xfrm>
            <a:off x="6923405" y="3779520"/>
            <a:ext cx="2622550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7" name="도형 166"/>
          <p:cNvSpPr>
            <a:spLocks/>
          </p:cNvSpPr>
          <p:nvPr/>
        </p:nvSpPr>
        <p:spPr>
          <a:xfrm>
            <a:off x="75565" y="5504180"/>
            <a:ext cx="210248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167"/>
          <p:cNvSpPr txBox="1">
            <a:spLocks/>
          </p:cNvSpPr>
          <p:nvPr/>
        </p:nvSpPr>
        <p:spPr>
          <a:xfrm>
            <a:off x="75565" y="5586095"/>
            <a:ext cx="206121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Select Menu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168"/>
          <p:cNvSpPr>
            <a:spLocks/>
          </p:cNvSpPr>
          <p:nvPr/>
        </p:nvSpPr>
        <p:spPr>
          <a:xfrm>
            <a:off x="4340860" y="4868545"/>
            <a:ext cx="1279525" cy="47942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169"/>
          <p:cNvSpPr txBox="1">
            <a:spLocks/>
          </p:cNvSpPr>
          <p:nvPr/>
        </p:nvSpPr>
        <p:spPr>
          <a:xfrm>
            <a:off x="4338320" y="4868545"/>
            <a:ext cx="128206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Login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170"/>
          <p:cNvSpPr>
            <a:spLocks/>
          </p:cNvSpPr>
          <p:nvPr/>
        </p:nvSpPr>
        <p:spPr>
          <a:xfrm>
            <a:off x="895985" y="8587105"/>
            <a:ext cx="140271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171"/>
          <p:cNvSpPr txBox="1">
            <a:spLocks/>
          </p:cNvSpPr>
          <p:nvPr/>
        </p:nvSpPr>
        <p:spPr>
          <a:xfrm>
            <a:off x="899160" y="8641715"/>
            <a:ext cx="135826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Review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172"/>
          <p:cNvSpPr>
            <a:spLocks/>
          </p:cNvSpPr>
          <p:nvPr/>
        </p:nvSpPr>
        <p:spPr>
          <a:xfrm>
            <a:off x="4902200" y="5507990"/>
            <a:ext cx="119824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173"/>
          <p:cNvSpPr txBox="1">
            <a:spLocks/>
          </p:cNvSpPr>
          <p:nvPr/>
        </p:nvSpPr>
        <p:spPr>
          <a:xfrm>
            <a:off x="4885055" y="5589905"/>
            <a:ext cx="117411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Board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174"/>
          <p:cNvSpPr>
            <a:spLocks/>
          </p:cNvSpPr>
          <p:nvPr/>
        </p:nvSpPr>
        <p:spPr>
          <a:xfrm>
            <a:off x="582295" y="6337935"/>
            <a:ext cx="1946910" cy="91567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175"/>
          <p:cNvSpPr txBox="1">
            <a:spLocks/>
          </p:cNvSpPr>
          <p:nvPr/>
        </p:nvSpPr>
        <p:spPr>
          <a:xfrm>
            <a:off x="593725" y="6419850"/>
            <a:ext cx="1908175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Store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Information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도형 176"/>
          <p:cNvSpPr>
            <a:spLocks/>
          </p:cNvSpPr>
          <p:nvPr/>
        </p:nvSpPr>
        <p:spPr>
          <a:xfrm>
            <a:off x="95885" y="7715885"/>
            <a:ext cx="287210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177"/>
          <p:cNvSpPr txBox="1">
            <a:spLocks/>
          </p:cNvSpPr>
          <p:nvPr/>
        </p:nvSpPr>
        <p:spPr>
          <a:xfrm>
            <a:off x="134620" y="7797800"/>
            <a:ext cx="281940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Food Information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도형 181"/>
          <p:cNvSpPr>
            <a:spLocks/>
          </p:cNvSpPr>
          <p:nvPr/>
        </p:nvSpPr>
        <p:spPr>
          <a:xfrm>
            <a:off x="3159760" y="7202170"/>
            <a:ext cx="2157730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82"/>
          <p:cNvSpPr txBox="1">
            <a:spLocks/>
          </p:cNvSpPr>
          <p:nvPr/>
        </p:nvSpPr>
        <p:spPr>
          <a:xfrm>
            <a:off x="3198495" y="7270750"/>
            <a:ext cx="21183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Notice Board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183"/>
          <p:cNvSpPr>
            <a:spLocks/>
          </p:cNvSpPr>
          <p:nvPr/>
        </p:nvSpPr>
        <p:spPr>
          <a:xfrm>
            <a:off x="5504815" y="7205980"/>
            <a:ext cx="1849120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184"/>
          <p:cNvSpPr txBox="1">
            <a:spLocks/>
          </p:cNvSpPr>
          <p:nvPr/>
        </p:nvSpPr>
        <p:spPr>
          <a:xfrm>
            <a:off x="5530215" y="7274560"/>
            <a:ext cx="181546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Free Board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3" name="도형 185"/>
          <p:cNvCxnSpPr>
            <a:stCxn id="43" idx="2"/>
            <a:endCxn id="51" idx="0"/>
          </p:cNvCxnSpPr>
          <p:nvPr/>
        </p:nvCxnSpPr>
        <p:spPr>
          <a:xfrm rot="16200000" flipH="1">
            <a:off x="5438775" y="6215380"/>
            <a:ext cx="1053465" cy="929005"/>
          </a:xfrm>
          <a:prstGeom prst="bentConnector3">
            <a:avLst>
              <a:gd name="adj1" fmla="val 49926"/>
            </a:avLst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도형 186"/>
          <p:cNvCxnSpPr>
            <a:stCxn id="43" idx="2"/>
            <a:endCxn id="49" idx="0"/>
          </p:cNvCxnSpPr>
          <p:nvPr/>
        </p:nvCxnSpPr>
        <p:spPr>
          <a:xfrm rot="5400000">
            <a:off x="4345305" y="6046470"/>
            <a:ext cx="1049655" cy="1263015"/>
          </a:xfrm>
          <a:prstGeom prst="bentConnector3">
            <a:avLst>
              <a:gd name="adj1" fmla="val 50060"/>
            </a:avLst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도형 189"/>
          <p:cNvSpPr>
            <a:spLocks/>
          </p:cNvSpPr>
          <p:nvPr/>
        </p:nvSpPr>
        <p:spPr>
          <a:xfrm>
            <a:off x="217805" y="3864610"/>
            <a:ext cx="2708275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6" name="도형 190"/>
          <p:cNvSpPr>
            <a:spLocks/>
          </p:cNvSpPr>
          <p:nvPr/>
        </p:nvSpPr>
        <p:spPr>
          <a:xfrm>
            <a:off x="2331085" y="5525135"/>
            <a:ext cx="2082800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191"/>
          <p:cNvSpPr txBox="1">
            <a:spLocks/>
          </p:cNvSpPr>
          <p:nvPr/>
        </p:nvSpPr>
        <p:spPr>
          <a:xfrm>
            <a:off x="2315210" y="5607050"/>
            <a:ext cx="208470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Search Menu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도형 197"/>
          <p:cNvSpPr>
            <a:spLocks/>
          </p:cNvSpPr>
          <p:nvPr/>
        </p:nvSpPr>
        <p:spPr>
          <a:xfrm>
            <a:off x="7313930" y="5464175"/>
            <a:ext cx="2157730" cy="91821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9" name="텍스트 상자 198"/>
          <p:cNvSpPr txBox="1">
            <a:spLocks/>
          </p:cNvSpPr>
          <p:nvPr/>
        </p:nvSpPr>
        <p:spPr>
          <a:xfrm>
            <a:off x="7352665" y="5532755"/>
            <a:ext cx="2118360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Customer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Service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도형 199"/>
          <p:cNvSpPr>
            <a:spLocks/>
          </p:cNvSpPr>
          <p:nvPr/>
        </p:nvSpPr>
        <p:spPr>
          <a:xfrm>
            <a:off x="10528935" y="5521960"/>
            <a:ext cx="1570990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200"/>
          <p:cNvSpPr txBox="1">
            <a:spLocks/>
          </p:cNvSpPr>
          <p:nvPr/>
        </p:nvSpPr>
        <p:spPr>
          <a:xfrm>
            <a:off x="10557510" y="5590540"/>
            <a:ext cx="154178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My Page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도형 201"/>
          <p:cNvSpPr>
            <a:spLocks/>
          </p:cNvSpPr>
          <p:nvPr/>
        </p:nvSpPr>
        <p:spPr>
          <a:xfrm>
            <a:off x="7685405" y="7169150"/>
            <a:ext cx="132143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3" name="텍스트 상자 202"/>
          <p:cNvSpPr txBox="1">
            <a:spLocks/>
          </p:cNvSpPr>
          <p:nvPr/>
        </p:nvSpPr>
        <p:spPr>
          <a:xfrm>
            <a:off x="7710805" y="7237730"/>
            <a:ext cx="129794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Q&amp;A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도형 203"/>
          <p:cNvSpPr>
            <a:spLocks/>
          </p:cNvSpPr>
          <p:nvPr/>
        </p:nvSpPr>
        <p:spPr>
          <a:xfrm>
            <a:off x="7388860" y="8261350"/>
            <a:ext cx="2028190" cy="95123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5" name="텍스트 상자 204"/>
          <p:cNvSpPr txBox="1">
            <a:spLocks/>
          </p:cNvSpPr>
          <p:nvPr/>
        </p:nvSpPr>
        <p:spPr>
          <a:xfrm>
            <a:off x="7469505" y="8329930"/>
            <a:ext cx="2001520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spc="-35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Online Consultation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도형 207"/>
          <p:cNvSpPr>
            <a:spLocks/>
          </p:cNvSpPr>
          <p:nvPr/>
        </p:nvSpPr>
        <p:spPr>
          <a:xfrm>
            <a:off x="9896475" y="6807835"/>
            <a:ext cx="287210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7" name="텍스트 상자 208"/>
          <p:cNvSpPr txBox="1">
            <a:spLocks/>
          </p:cNvSpPr>
          <p:nvPr/>
        </p:nvSpPr>
        <p:spPr>
          <a:xfrm>
            <a:off x="9935210" y="6889750"/>
            <a:ext cx="281940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spc="-35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Basic Information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8" name="도형 209"/>
          <p:cNvSpPr>
            <a:spLocks/>
          </p:cNvSpPr>
          <p:nvPr/>
        </p:nvSpPr>
        <p:spPr>
          <a:xfrm>
            <a:off x="9872345" y="7757160"/>
            <a:ext cx="287210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9" name="텍스트 상자 210"/>
          <p:cNvSpPr txBox="1">
            <a:spLocks/>
          </p:cNvSpPr>
          <p:nvPr/>
        </p:nvSpPr>
        <p:spPr>
          <a:xfrm>
            <a:off x="9911080" y="7839075"/>
            <a:ext cx="2819400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1" strike="noStrike" cap="none" spc="-35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Health Information</a:t>
            </a:r>
            <a:endParaRPr lang="ko-KR" altLang="en-US" sz="22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0" name="도형 168"/>
          <p:cNvSpPr>
            <a:spLocks/>
          </p:cNvSpPr>
          <p:nvPr/>
        </p:nvSpPr>
        <p:spPr>
          <a:xfrm>
            <a:off x="6233160" y="4868545"/>
            <a:ext cx="2355215" cy="47942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1" name="텍스트 상자 169"/>
          <p:cNvSpPr txBox="1">
            <a:spLocks/>
          </p:cNvSpPr>
          <p:nvPr/>
        </p:nvSpPr>
        <p:spPr>
          <a:xfrm>
            <a:off x="6230620" y="4868545"/>
            <a:ext cx="23596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Find Password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3" name="직선 연결선 72"/>
          <p:cNvCxnSpPr>
            <a:stCxn id="40" idx="3"/>
            <a:endCxn id="71" idx="1"/>
          </p:cNvCxnSpPr>
          <p:nvPr/>
        </p:nvCxnSpPr>
        <p:spPr>
          <a:xfrm>
            <a:off x="5620385" y="5099685"/>
            <a:ext cx="610235" cy="0"/>
          </a:xfrm>
          <a:prstGeom prst="line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도형 209"/>
          <p:cNvSpPr>
            <a:spLocks/>
          </p:cNvSpPr>
          <p:nvPr/>
        </p:nvSpPr>
        <p:spPr>
          <a:xfrm>
            <a:off x="9895205" y="8645525"/>
            <a:ext cx="287210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4" name="텍스트 상자 210"/>
          <p:cNvSpPr txBox="1">
            <a:spLocks/>
          </p:cNvSpPr>
          <p:nvPr/>
        </p:nvSpPr>
        <p:spPr>
          <a:xfrm>
            <a:off x="9933940" y="8727440"/>
            <a:ext cx="2819400" cy="5245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2800" b="1" dirty="0">
                <a:solidFill>
                  <a:schemeClr val="tx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Withdrawal</a:t>
            </a:r>
            <a:endParaRPr lang="ko-KR" altLang="en-US" sz="2800" b="1" strike="noStrike" cap="none" dirty="0">
              <a:solidFill>
                <a:schemeClr val="tx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54D067A-2ECA-4683-BAAD-3D391F8A9A0E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6E8B78C-F908-4F2E-830D-9B6CA5DCB4B1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0D6557B-A37E-47E3-B375-E22A95ED5189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AC482B9-B3D2-42F8-B9AA-91E1D9AF1EB3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텍스트 개체 틀 137">
            <a:extLst>
              <a:ext uri="{FF2B5EF4-FFF2-40B4-BE49-F238E27FC236}">
                <a16:creationId xmlns:a16="http://schemas.microsoft.com/office/drawing/2014/main" id="{0F42E6AA-30A9-F745-BB65-9903E6D0F94D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80" name="Web 138">
            <a:extLst>
              <a:ext uri="{FF2B5EF4-FFF2-40B4-BE49-F238E27FC236}">
                <a16:creationId xmlns:a16="http://schemas.microsoft.com/office/drawing/2014/main" id="{CC9BEB44-B298-5343-BD55-91B856933687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81" name="By Java 139">
            <a:extLst>
              <a:ext uri="{FF2B5EF4-FFF2-40B4-BE49-F238E27FC236}">
                <a16:creationId xmlns:a16="http://schemas.microsoft.com/office/drawing/2014/main" id="{38EB511C-B6BE-D74D-9A38-B011DF7411C2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35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 52"/>
          <p:cNvCxnSpPr/>
          <p:nvPr/>
        </p:nvCxnSpPr>
        <p:spPr>
          <a:xfrm>
            <a:off x="6428105" y="7922260"/>
            <a:ext cx="0" cy="677545"/>
          </a:xfrm>
          <a:prstGeom prst="line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직선 연결선 43"/>
          <p:cNvCxnSpPr/>
          <p:nvPr/>
        </p:nvCxnSpPr>
        <p:spPr>
          <a:xfrm>
            <a:off x="6428105" y="6560185"/>
            <a:ext cx="0" cy="677545"/>
          </a:xfrm>
          <a:prstGeom prst="line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직선 연결선 35"/>
          <p:cNvCxnSpPr>
            <a:stCxn id="26" idx="2"/>
          </p:cNvCxnSpPr>
          <p:nvPr/>
        </p:nvCxnSpPr>
        <p:spPr>
          <a:xfrm flipH="1">
            <a:off x="11185525" y="7814945"/>
            <a:ext cx="0" cy="514985"/>
          </a:xfrm>
          <a:prstGeom prst="line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도형 165"/>
          <p:cNvSpPr>
            <a:spLocks/>
          </p:cNvSpPr>
          <p:nvPr/>
        </p:nvSpPr>
        <p:spPr>
          <a:xfrm>
            <a:off x="10148570" y="3779520"/>
            <a:ext cx="2622550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도형 164"/>
          <p:cNvSpPr>
            <a:spLocks/>
          </p:cNvSpPr>
          <p:nvPr/>
        </p:nvSpPr>
        <p:spPr>
          <a:xfrm>
            <a:off x="6923405" y="3779520"/>
            <a:ext cx="2622550" cy="88519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도형 213"/>
          <p:cNvSpPr>
            <a:spLocks/>
          </p:cNvSpPr>
          <p:nvPr/>
        </p:nvSpPr>
        <p:spPr>
          <a:xfrm>
            <a:off x="3695065" y="3796665"/>
            <a:ext cx="2622550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5" name="도형 205"/>
          <p:cNvCxnSpPr/>
          <p:nvPr/>
        </p:nvCxnSpPr>
        <p:spPr>
          <a:xfrm>
            <a:off x="11086465" y="6395085"/>
            <a:ext cx="13970" cy="803275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Index"/>
          <p:cNvSpPr txBox="1">
            <a:spLocks/>
          </p:cNvSpPr>
          <p:nvPr/>
        </p:nvSpPr>
        <p:spPr>
          <a:xfrm>
            <a:off x="605154" y="721652"/>
            <a:ext cx="7841461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WEB Structure Map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도형 154"/>
          <p:cNvSpPr>
            <a:spLocks/>
          </p:cNvSpPr>
          <p:nvPr/>
        </p:nvSpPr>
        <p:spPr>
          <a:xfrm>
            <a:off x="175260" y="2599055"/>
            <a:ext cx="2642235" cy="843915"/>
          </a:xfrm>
          <a:prstGeom prst="flowChartAlternateProcess">
            <a:avLst/>
          </a:prstGeom>
          <a:solidFill>
            <a:srgbClr val="212121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5"/>
          <p:cNvSpPr txBox="1">
            <a:spLocks/>
          </p:cNvSpPr>
          <p:nvPr/>
        </p:nvSpPr>
        <p:spPr>
          <a:xfrm>
            <a:off x="380365" y="2734945"/>
            <a:ext cx="221869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Our Meal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57"/>
          <p:cNvSpPr txBox="1">
            <a:spLocks/>
          </p:cNvSpPr>
          <p:nvPr/>
        </p:nvSpPr>
        <p:spPr>
          <a:xfrm>
            <a:off x="221615" y="3935730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NonMember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59"/>
          <p:cNvSpPr txBox="1">
            <a:spLocks/>
          </p:cNvSpPr>
          <p:nvPr/>
        </p:nvSpPr>
        <p:spPr>
          <a:xfrm>
            <a:off x="3640455" y="3912235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Member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61"/>
          <p:cNvSpPr txBox="1">
            <a:spLocks/>
          </p:cNvSpPr>
          <p:nvPr/>
        </p:nvSpPr>
        <p:spPr>
          <a:xfrm>
            <a:off x="6892925" y="3925570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Partner</a:t>
            </a:r>
            <a:endParaRPr lang="ko-KR" altLang="en-US" sz="32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63"/>
          <p:cNvSpPr txBox="1">
            <a:spLocks/>
          </p:cNvSpPr>
          <p:nvPr/>
        </p:nvSpPr>
        <p:spPr>
          <a:xfrm>
            <a:off x="10118090" y="3926205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Admin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68"/>
          <p:cNvSpPr>
            <a:spLocks/>
          </p:cNvSpPr>
          <p:nvPr/>
        </p:nvSpPr>
        <p:spPr>
          <a:xfrm>
            <a:off x="7661275" y="4909185"/>
            <a:ext cx="1279525" cy="47942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169"/>
          <p:cNvSpPr txBox="1">
            <a:spLocks/>
          </p:cNvSpPr>
          <p:nvPr/>
        </p:nvSpPr>
        <p:spPr>
          <a:xfrm>
            <a:off x="7658735" y="4922520"/>
            <a:ext cx="128206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Login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89"/>
          <p:cNvSpPr>
            <a:spLocks/>
          </p:cNvSpPr>
          <p:nvPr/>
        </p:nvSpPr>
        <p:spPr>
          <a:xfrm>
            <a:off x="217805" y="3864610"/>
            <a:ext cx="2708275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도형 197"/>
          <p:cNvSpPr>
            <a:spLocks/>
          </p:cNvSpPr>
          <p:nvPr/>
        </p:nvSpPr>
        <p:spPr>
          <a:xfrm>
            <a:off x="10004425" y="5586730"/>
            <a:ext cx="2157730" cy="91821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98"/>
          <p:cNvSpPr txBox="1">
            <a:spLocks/>
          </p:cNvSpPr>
          <p:nvPr/>
        </p:nvSpPr>
        <p:spPr>
          <a:xfrm>
            <a:off x="10043160" y="5641975"/>
            <a:ext cx="2118360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Customer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Service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01"/>
          <p:cNvSpPr>
            <a:spLocks/>
          </p:cNvSpPr>
          <p:nvPr/>
        </p:nvSpPr>
        <p:spPr>
          <a:xfrm>
            <a:off x="10525125" y="7169150"/>
            <a:ext cx="132143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02"/>
          <p:cNvSpPr txBox="1">
            <a:spLocks/>
          </p:cNvSpPr>
          <p:nvPr/>
        </p:nvSpPr>
        <p:spPr>
          <a:xfrm>
            <a:off x="10551160" y="7237730"/>
            <a:ext cx="129794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Q&amp;A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03"/>
          <p:cNvSpPr>
            <a:spLocks/>
          </p:cNvSpPr>
          <p:nvPr/>
        </p:nvSpPr>
        <p:spPr>
          <a:xfrm>
            <a:off x="10229215" y="8261350"/>
            <a:ext cx="2028190" cy="95123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04"/>
          <p:cNvSpPr txBox="1">
            <a:spLocks/>
          </p:cNvSpPr>
          <p:nvPr/>
        </p:nvSpPr>
        <p:spPr>
          <a:xfrm>
            <a:off x="10309860" y="8329930"/>
            <a:ext cx="2001520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spc="-35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Online Consultation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214"/>
          <p:cNvSpPr>
            <a:spLocks/>
          </p:cNvSpPr>
          <p:nvPr/>
        </p:nvSpPr>
        <p:spPr>
          <a:xfrm>
            <a:off x="375285" y="6116320"/>
            <a:ext cx="2622550" cy="169481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215"/>
          <p:cNvSpPr txBox="1">
            <a:spLocks/>
          </p:cNvSpPr>
          <p:nvPr/>
        </p:nvSpPr>
        <p:spPr>
          <a:xfrm>
            <a:off x="378460" y="6650990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Member</a:t>
            </a:r>
            <a:endParaRPr lang="ko-KR" altLang="en-US" sz="32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197"/>
          <p:cNvSpPr>
            <a:spLocks/>
          </p:cNvSpPr>
          <p:nvPr/>
        </p:nvSpPr>
        <p:spPr>
          <a:xfrm>
            <a:off x="5386070" y="5641975"/>
            <a:ext cx="2157730" cy="91821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198"/>
          <p:cNvSpPr txBox="1">
            <a:spLocks/>
          </p:cNvSpPr>
          <p:nvPr/>
        </p:nvSpPr>
        <p:spPr>
          <a:xfrm>
            <a:off x="5424805" y="5697220"/>
            <a:ext cx="2118360" cy="832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Store</a:t>
            </a: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Page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197"/>
          <p:cNvSpPr>
            <a:spLocks/>
          </p:cNvSpPr>
          <p:nvPr/>
        </p:nvSpPr>
        <p:spPr>
          <a:xfrm>
            <a:off x="5385435" y="7063740"/>
            <a:ext cx="2157730" cy="91821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198"/>
          <p:cNvSpPr txBox="1">
            <a:spLocks/>
          </p:cNvSpPr>
          <p:nvPr/>
        </p:nvSpPr>
        <p:spPr>
          <a:xfrm>
            <a:off x="5479415" y="7118985"/>
            <a:ext cx="2118360" cy="832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Store</a:t>
            </a: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Information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197"/>
          <p:cNvSpPr>
            <a:spLocks/>
          </p:cNvSpPr>
          <p:nvPr/>
        </p:nvSpPr>
        <p:spPr>
          <a:xfrm>
            <a:off x="5440680" y="8340090"/>
            <a:ext cx="2157730" cy="64135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198"/>
          <p:cNvSpPr txBox="1">
            <a:spLocks/>
          </p:cNvSpPr>
          <p:nvPr/>
        </p:nvSpPr>
        <p:spPr>
          <a:xfrm>
            <a:off x="5479415" y="8395335"/>
            <a:ext cx="2118360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Review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도형 168"/>
          <p:cNvSpPr>
            <a:spLocks/>
          </p:cNvSpPr>
          <p:nvPr/>
        </p:nvSpPr>
        <p:spPr>
          <a:xfrm>
            <a:off x="9545320" y="4917440"/>
            <a:ext cx="2355215" cy="47942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169"/>
          <p:cNvSpPr txBox="1">
            <a:spLocks/>
          </p:cNvSpPr>
          <p:nvPr/>
        </p:nvSpPr>
        <p:spPr>
          <a:xfrm>
            <a:off x="9542780" y="4917440"/>
            <a:ext cx="23596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Find Password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8" name="직선 연결선 57"/>
          <p:cNvCxnSpPr>
            <a:endCxn id="57" idx="1"/>
          </p:cNvCxnSpPr>
          <p:nvPr/>
        </p:nvCxnSpPr>
        <p:spPr>
          <a:xfrm>
            <a:off x="8932545" y="5148580"/>
            <a:ext cx="610235" cy="0"/>
          </a:xfrm>
          <a:prstGeom prst="line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E26F7EB-9B22-4E34-AAC8-0F28BA7AFA2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5F27D82-CE15-4C6D-9216-7BF5866D4F7D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EFA5553-11B9-4652-B369-1B25D4589FEE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7F97937-8DCA-4394-BED8-8BB5E73B11A7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텍스트 개체 틀 137">
            <a:extLst>
              <a:ext uri="{FF2B5EF4-FFF2-40B4-BE49-F238E27FC236}">
                <a16:creationId xmlns:a16="http://schemas.microsoft.com/office/drawing/2014/main" id="{1846E478-0C90-B642-91F3-3CD592EEBACE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46" name="Web 138">
            <a:extLst>
              <a:ext uri="{FF2B5EF4-FFF2-40B4-BE49-F238E27FC236}">
                <a16:creationId xmlns:a16="http://schemas.microsoft.com/office/drawing/2014/main" id="{0CDD4F83-AC33-5E48-AC97-5685B74EFF18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48" name="By Java 139">
            <a:extLst>
              <a:ext uri="{FF2B5EF4-FFF2-40B4-BE49-F238E27FC236}">
                <a16:creationId xmlns:a16="http://schemas.microsoft.com/office/drawing/2014/main" id="{D6502920-7471-B445-B7FC-11AA4306BE29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29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213"/>
          <p:cNvSpPr>
            <a:spLocks/>
          </p:cNvSpPr>
          <p:nvPr/>
        </p:nvSpPr>
        <p:spPr>
          <a:xfrm>
            <a:off x="3695065" y="3796665"/>
            <a:ext cx="2622550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Index"/>
          <p:cNvSpPr txBox="1">
            <a:spLocks/>
          </p:cNvSpPr>
          <p:nvPr/>
        </p:nvSpPr>
        <p:spPr>
          <a:xfrm>
            <a:off x="525736" y="724925"/>
            <a:ext cx="7913469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WEB Structure Map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도형 154"/>
          <p:cNvSpPr>
            <a:spLocks/>
          </p:cNvSpPr>
          <p:nvPr/>
        </p:nvSpPr>
        <p:spPr>
          <a:xfrm>
            <a:off x="175260" y="2599055"/>
            <a:ext cx="2642235" cy="843915"/>
          </a:xfrm>
          <a:prstGeom prst="flowChartAlternateProcess">
            <a:avLst/>
          </a:prstGeom>
          <a:solidFill>
            <a:srgbClr val="212121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55"/>
          <p:cNvSpPr txBox="1">
            <a:spLocks/>
          </p:cNvSpPr>
          <p:nvPr/>
        </p:nvSpPr>
        <p:spPr>
          <a:xfrm>
            <a:off x="380365" y="2734945"/>
            <a:ext cx="221869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Our Meal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57"/>
          <p:cNvSpPr txBox="1">
            <a:spLocks/>
          </p:cNvSpPr>
          <p:nvPr/>
        </p:nvSpPr>
        <p:spPr>
          <a:xfrm>
            <a:off x="221615" y="3935730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NonMember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159"/>
          <p:cNvSpPr txBox="1">
            <a:spLocks/>
          </p:cNvSpPr>
          <p:nvPr/>
        </p:nvSpPr>
        <p:spPr>
          <a:xfrm>
            <a:off x="3640455" y="3912235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Member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168"/>
          <p:cNvSpPr>
            <a:spLocks/>
          </p:cNvSpPr>
          <p:nvPr/>
        </p:nvSpPr>
        <p:spPr>
          <a:xfrm>
            <a:off x="10723245" y="4905375"/>
            <a:ext cx="1279525" cy="47942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69"/>
          <p:cNvSpPr txBox="1">
            <a:spLocks/>
          </p:cNvSpPr>
          <p:nvPr/>
        </p:nvSpPr>
        <p:spPr>
          <a:xfrm>
            <a:off x="10720705" y="4918710"/>
            <a:ext cx="128206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Login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189"/>
          <p:cNvSpPr>
            <a:spLocks/>
          </p:cNvSpPr>
          <p:nvPr/>
        </p:nvSpPr>
        <p:spPr>
          <a:xfrm>
            <a:off x="217805" y="3864610"/>
            <a:ext cx="2708275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3" name="도형 214"/>
          <p:cNvSpPr>
            <a:spLocks/>
          </p:cNvSpPr>
          <p:nvPr/>
        </p:nvSpPr>
        <p:spPr>
          <a:xfrm>
            <a:off x="138430" y="6099175"/>
            <a:ext cx="2201545" cy="169481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215"/>
          <p:cNvSpPr txBox="1">
            <a:spLocks/>
          </p:cNvSpPr>
          <p:nvPr/>
        </p:nvSpPr>
        <p:spPr>
          <a:xfrm>
            <a:off x="143510" y="6407150"/>
            <a:ext cx="2224405" cy="955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Member</a:t>
            </a:r>
          </a:p>
        </p:txBody>
      </p:sp>
      <p:sp>
        <p:nvSpPr>
          <p:cNvPr id="41" name="도형 164"/>
          <p:cNvSpPr>
            <a:spLocks/>
          </p:cNvSpPr>
          <p:nvPr/>
        </p:nvSpPr>
        <p:spPr>
          <a:xfrm>
            <a:off x="10148570" y="3775710"/>
            <a:ext cx="2622550" cy="88519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161"/>
          <p:cNvSpPr txBox="1">
            <a:spLocks/>
          </p:cNvSpPr>
          <p:nvPr/>
        </p:nvSpPr>
        <p:spPr>
          <a:xfrm>
            <a:off x="10118090" y="3921760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Admin</a:t>
            </a:r>
            <a:endParaRPr lang="ko-KR" altLang="en-US" sz="32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도형 165"/>
          <p:cNvSpPr>
            <a:spLocks/>
          </p:cNvSpPr>
          <p:nvPr/>
        </p:nvSpPr>
        <p:spPr>
          <a:xfrm>
            <a:off x="6923405" y="3796665"/>
            <a:ext cx="2622550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163"/>
          <p:cNvSpPr txBox="1">
            <a:spLocks/>
          </p:cNvSpPr>
          <p:nvPr/>
        </p:nvSpPr>
        <p:spPr>
          <a:xfrm>
            <a:off x="6892925" y="3943350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Partner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도형 214"/>
          <p:cNvSpPr>
            <a:spLocks/>
          </p:cNvSpPr>
          <p:nvPr/>
        </p:nvSpPr>
        <p:spPr>
          <a:xfrm>
            <a:off x="2839720" y="6134735"/>
            <a:ext cx="2201545" cy="169481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215"/>
          <p:cNvSpPr txBox="1">
            <a:spLocks/>
          </p:cNvSpPr>
          <p:nvPr/>
        </p:nvSpPr>
        <p:spPr>
          <a:xfrm>
            <a:off x="2845435" y="6442710"/>
            <a:ext cx="2224405" cy="955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Partner</a:t>
            </a:r>
          </a:p>
        </p:txBody>
      </p:sp>
      <p:sp>
        <p:nvSpPr>
          <p:cNvPr id="51" name="도형 214"/>
          <p:cNvSpPr>
            <a:spLocks/>
          </p:cNvSpPr>
          <p:nvPr/>
        </p:nvSpPr>
        <p:spPr>
          <a:xfrm>
            <a:off x="5472430" y="6160135"/>
            <a:ext cx="2201545" cy="169481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2" name="텍스트 상자 215"/>
          <p:cNvSpPr txBox="1">
            <a:spLocks/>
          </p:cNvSpPr>
          <p:nvPr/>
        </p:nvSpPr>
        <p:spPr>
          <a:xfrm>
            <a:off x="5478145" y="6468110"/>
            <a:ext cx="2224405" cy="955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Store</a:t>
            </a:r>
          </a:p>
        </p:txBody>
      </p:sp>
      <p:sp>
        <p:nvSpPr>
          <p:cNvPr id="53" name="도형 214"/>
          <p:cNvSpPr>
            <a:spLocks/>
          </p:cNvSpPr>
          <p:nvPr/>
        </p:nvSpPr>
        <p:spPr>
          <a:xfrm>
            <a:off x="8091805" y="6134735"/>
            <a:ext cx="2201545" cy="169481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215"/>
          <p:cNvSpPr txBox="1">
            <a:spLocks/>
          </p:cNvSpPr>
          <p:nvPr/>
        </p:nvSpPr>
        <p:spPr>
          <a:xfrm>
            <a:off x="8097520" y="6442710"/>
            <a:ext cx="2224405" cy="955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Board</a:t>
            </a:r>
            <a:endParaRPr lang="ko-KR" altLang="en-US" sz="28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도형 214"/>
          <p:cNvSpPr>
            <a:spLocks/>
          </p:cNvSpPr>
          <p:nvPr/>
        </p:nvSpPr>
        <p:spPr>
          <a:xfrm>
            <a:off x="10685145" y="6083935"/>
            <a:ext cx="2201545" cy="169481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215"/>
          <p:cNvSpPr txBox="1">
            <a:spLocks/>
          </p:cNvSpPr>
          <p:nvPr/>
        </p:nvSpPr>
        <p:spPr>
          <a:xfrm>
            <a:off x="10690225" y="6391910"/>
            <a:ext cx="2224405" cy="955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Service</a:t>
            </a:r>
            <a:endParaRPr lang="ko-KR" altLang="en-US" sz="28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3FDB29E-B5C7-4327-9FF5-03A0856A099B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A2CCF35-56FA-4C9F-8DDD-32BAD27E0EEC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B2E95AB-3FDE-4D0A-BEEC-A8AAF5BD9334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AEF314B-AB09-4FBA-A624-593ED1962B62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텍스트 개체 틀 137">
            <a:extLst>
              <a:ext uri="{FF2B5EF4-FFF2-40B4-BE49-F238E27FC236}">
                <a16:creationId xmlns:a16="http://schemas.microsoft.com/office/drawing/2014/main" id="{A6DBDC7A-7E30-8B4B-85AC-06F824CF6870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40" name="Web 138">
            <a:extLst>
              <a:ext uri="{FF2B5EF4-FFF2-40B4-BE49-F238E27FC236}">
                <a16:creationId xmlns:a16="http://schemas.microsoft.com/office/drawing/2014/main" id="{964FC523-592E-1A4E-A09D-F83AEA0B8E5A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45" name="By Java 139">
            <a:extLst>
              <a:ext uri="{FF2B5EF4-FFF2-40B4-BE49-F238E27FC236}">
                <a16:creationId xmlns:a16="http://schemas.microsoft.com/office/drawing/2014/main" id="{FF650A54-AA96-D84F-BE49-0EAE4D13E07D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29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605155" y="727075"/>
            <a:ext cx="6689090" cy="10261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Database Design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3A87FE0-3A36-4607-B142-8F54A1141DAA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3457D5-91B2-436A-91A5-6CD3EA06ABC6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E89E65F-4FB7-451A-ADDD-533A655DF190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605A745-E678-4E26-BE61-9D48D5C048B7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FBA2AF35-09B0-AD48-B818-F739825F1C55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3" name="Web 138">
            <a:extLst>
              <a:ext uri="{FF2B5EF4-FFF2-40B4-BE49-F238E27FC236}">
                <a16:creationId xmlns:a16="http://schemas.microsoft.com/office/drawing/2014/main" id="{4BE3EDE6-EA98-7D4C-9480-44D9B5DB5EFE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0CD4CA07-2D57-8D49-ABBA-D7ABE9DA54D6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3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DB1B27A-4338-490E-8172-DBAD06823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7B6DC8-9F66-2740-A06B-3F7E2AAF2C41}"/>
              </a:ext>
            </a:extLst>
          </p:cNvPr>
          <p:cNvSpPr txBox="1"/>
          <p:nvPr/>
        </p:nvSpPr>
        <p:spPr>
          <a:xfrm>
            <a:off x="8518624" y="8693224"/>
            <a:ext cx="410445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Table : </a:t>
            </a:r>
            <a:r>
              <a:rPr kumimoji="0" lang="en-US" altLang="ko-KR" sz="40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19 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→</a:t>
            </a:r>
            <a:r>
              <a:rPr kumimoji="0" lang="en-US" altLang="ko-KR" sz="40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 25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605155" y="727075"/>
            <a:ext cx="6689090" cy="10261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Database Design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3A87FE0-3A36-4607-B142-8F54A1141DAA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3457D5-91B2-436A-91A5-6CD3EA06ABC6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E89E65F-4FB7-451A-ADDD-533A655DF190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605A745-E678-4E26-BE61-9D48D5C048B7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6073B57-E116-AE41-A8F5-04C3028DE407}"/>
              </a:ext>
            </a:extLst>
          </p:cNvPr>
          <p:cNvSpPr/>
          <p:nvPr/>
        </p:nvSpPr>
        <p:spPr>
          <a:xfrm>
            <a:off x="381720" y="2572544"/>
            <a:ext cx="3088933" cy="1767528"/>
          </a:xfrm>
          <a:prstGeom prst="roundRect">
            <a:avLst/>
          </a:prstGeom>
          <a:solidFill>
            <a:srgbClr val="FFC000"/>
          </a:solidFill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B9678-D897-E041-A705-D284A5E62DC3}"/>
              </a:ext>
            </a:extLst>
          </p:cNvPr>
          <p:cNvSpPr txBox="1"/>
          <p:nvPr/>
        </p:nvSpPr>
        <p:spPr>
          <a:xfrm>
            <a:off x="806357" y="3129637"/>
            <a:ext cx="234742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Member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7FB07DF6-3010-524C-8189-98EAC18CA07A}"/>
              </a:ext>
            </a:extLst>
          </p:cNvPr>
          <p:cNvSpPr/>
          <p:nvPr/>
        </p:nvSpPr>
        <p:spPr>
          <a:xfrm>
            <a:off x="4990232" y="2572544"/>
            <a:ext cx="3088933" cy="1767528"/>
          </a:xfrm>
          <a:prstGeom prst="round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DB1848-9770-654A-A0DA-83E5CBC01552}"/>
              </a:ext>
            </a:extLst>
          </p:cNvPr>
          <p:cNvSpPr txBox="1"/>
          <p:nvPr/>
        </p:nvSpPr>
        <p:spPr>
          <a:xfrm>
            <a:off x="5414869" y="3129637"/>
            <a:ext cx="234742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Store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5B49D62E-F4F0-7449-AC5A-4BAE4B60BA35}"/>
              </a:ext>
            </a:extLst>
          </p:cNvPr>
          <p:cNvSpPr/>
          <p:nvPr/>
        </p:nvSpPr>
        <p:spPr>
          <a:xfrm>
            <a:off x="9534147" y="2572544"/>
            <a:ext cx="3088933" cy="1767528"/>
          </a:xfrm>
          <a:prstGeom prst="roundRect">
            <a:avLst/>
          </a:prstGeom>
          <a:solidFill>
            <a:srgbClr val="92D050"/>
          </a:solidFill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352592-CFA9-D546-BDFC-6BCE51BE131C}"/>
              </a:ext>
            </a:extLst>
          </p:cNvPr>
          <p:cNvSpPr txBox="1"/>
          <p:nvPr/>
        </p:nvSpPr>
        <p:spPr>
          <a:xfrm>
            <a:off x="9958784" y="3129637"/>
            <a:ext cx="234742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Board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5027CBC-F87F-8649-8C94-255C661436D9}"/>
              </a:ext>
            </a:extLst>
          </p:cNvPr>
          <p:cNvSpPr/>
          <p:nvPr/>
        </p:nvSpPr>
        <p:spPr>
          <a:xfrm>
            <a:off x="5278264" y="4876800"/>
            <a:ext cx="2448272" cy="1224129"/>
          </a:xfrm>
          <a:prstGeom prst="round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8CBC9D-C877-8A4B-A68F-1C5D6AF1A852}"/>
              </a:ext>
            </a:extLst>
          </p:cNvPr>
          <p:cNvSpPr txBox="1"/>
          <p:nvPr/>
        </p:nvSpPr>
        <p:spPr>
          <a:xfrm>
            <a:off x="5566295" y="5155354"/>
            <a:ext cx="186055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Review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2C5D4246-CCED-0F40-A058-47A4C0CE5B72}"/>
              </a:ext>
            </a:extLst>
          </p:cNvPr>
          <p:cNvSpPr/>
          <p:nvPr/>
        </p:nvSpPr>
        <p:spPr>
          <a:xfrm>
            <a:off x="5278264" y="6388975"/>
            <a:ext cx="2448272" cy="1224129"/>
          </a:xfrm>
          <a:prstGeom prst="round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20DF3D-1A8A-334D-98E5-CF6F507C7BFE}"/>
              </a:ext>
            </a:extLst>
          </p:cNvPr>
          <p:cNvSpPr txBox="1"/>
          <p:nvPr/>
        </p:nvSpPr>
        <p:spPr>
          <a:xfrm>
            <a:off x="5566295" y="6667529"/>
            <a:ext cx="186055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Food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1E6C7323-4155-874E-901B-74D41CE7EF73}"/>
              </a:ext>
            </a:extLst>
          </p:cNvPr>
          <p:cNvSpPr/>
          <p:nvPr/>
        </p:nvSpPr>
        <p:spPr>
          <a:xfrm>
            <a:off x="5278264" y="7901143"/>
            <a:ext cx="2448272" cy="1224129"/>
          </a:xfrm>
          <a:prstGeom prst="round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5EF331-4F78-2A40-B769-FA45A1C10127}"/>
              </a:ext>
            </a:extLst>
          </p:cNvPr>
          <p:cNvSpPr txBox="1"/>
          <p:nvPr/>
        </p:nvSpPr>
        <p:spPr>
          <a:xfrm>
            <a:off x="5566295" y="7995031"/>
            <a:ext cx="1860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Location </a:t>
            </a:r>
            <a:r>
              <a:rPr lang="en-US" altLang="ko-KR" sz="28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Code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D91A7C6-B1C9-D749-BD5E-491B2D6F480D}"/>
              </a:ext>
            </a:extLst>
          </p:cNvPr>
          <p:cNvSpPr/>
          <p:nvPr/>
        </p:nvSpPr>
        <p:spPr>
          <a:xfrm>
            <a:off x="381720" y="4948808"/>
            <a:ext cx="3088933" cy="1767528"/>
          </a:xfrm>
          <a:prstGeom prst="round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A264C4-3FF4-3E41-8312-CDB3D0939528}"/>
              </a:ext>
            </a:extLst>
          </p:cNvPr>
          <p:cNvSpPr txBox="1"/>
          <p:nvPr/>
        </p:nvSpPr>
        <p:spPr>
          <a:xfrm>
            <a:off x="806357" y="5505901"/>
            <a:ext cx="234742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Partner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E737E5CA-025B-4441-AEBB-C9B3C481AE23}"/>
              </a:ext>
            </a:extLst>
          </p:cNvPr>
          <p:cNvSpPr/>
          <p:nvPr/>
        </p:nvSpPr>
        <p:spPr>
          <a:xfrm>
            <a:off x="381720" y="7357744"/>
            <a:ext cx="3088933" cy="1767528"/>
          </a:xfrm>
          <a:prstGeom prst="round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C517CA-5C71-2844-B5CD-C21A2B214663}"/>
              </a:ext>
            </a:extLst>
          </p:cNvPr>
          <p:cNvSpPr txBox="1"/>
          <p:nvPr/>
        </p:nvSpPr>
        <p:spPr>
          <a:xfrm>
            <a:off x="806357" y="7914837"/>
            <a:ext cx="234742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Admin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F815FF44-3B6E-464B-B001-5882AF72B8C7}"/>
              </a:ext>
            </a:extLst>
          </p:cNvPr>
          <p:cNvSpPr/>
          <p:nvPr/>
        </p:nvSpPr>
        <p:spPr>
          <a:xfrm>
            <a:off x="9606155" y="4948808"/>
            <a:ext cx="3088933" cy="1767528"/>
          </a:xfrm>
          <a:prstGeom prst="round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8E6931-758D-5348-A27D-2BD0C907E574}"/>
              </a:ext>
            </a:extLst>
          </p:cNvPr>
          <p:cNvSpPr txBox="1"/>
          <p:nvPr/>
        </p:nvSpPr>
        <p:spPr>
          <a:xfrm>
            <a:off x="10030792" y="5505901"/>
            <a:ext cx="234742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Contents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93981547-0073-4541-B2E8-2CEE6BA1E7C0}"/>
              </a:ext>
            </a:extLst>
          </p:cNvPr>
          <p:cNvSpPr/>
          <p:nvPr/>
        </p:nvSpPr>
        <p:spPr>
          <a:xfrm>
            <a:off x="9598744" y="7357744"/>
            <a:ext cx="3088933" cy="1767528"/>
          </a:xfrm>
          <a:prstGeom prst="round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7C0581-1EBA-A642-A0CC-6E446E6941D2}"/>
              </a:ext>
            </a:extLst>
          </p:cNvPr>
          <p:cNvSpPr txBox="1"/>
          <p:nvPr/>
        </p:nvSpPr>
        <p:spPr>
          <a:xfrm>
            <a:off x="10023381" y="7914837"/>
            <a:ext cx="234742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Comment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31" name="텍스트 개체 틀 137">
            <a:extLst>
              <a:ext uri="{FF2B5EF4-FFF2-40B4-BE49-F238E27FC236}">
                <a16:creationId xmlns:a16="http://schemas.microsoft.com/office/drawing/2014/main" id="{8DBAA883-BBA2-194E-BC8A-B7FC3E332450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40" name="Web 138">
            <a:extLst>
              <a:ext uri="{FF2B5EF4-FFF2-40B4-BE49-F238E27FC236}">
                <a16:creationId xmlns:a16="http://schemas.microsoft.com/office/drawing/2014/main" id="{9D6C9CF6-B95A-BD4E-985E-0F5BCFD47438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41" name="By Java 139">
            <a:extLst>
              <a:ext uri="{FF2B5EF4-FFF2-40B4-BE49-F238E27FC236}">
                <a16:creationId xmlns:a16="http://schemas.microsoft.com/office/drawing/2014/main" id="{29E88019-24B5-2340-864C-D506E2777F81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25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(Main)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BC54810-3023-B04D-98C9-4E5F7AB71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89" y="2859557"/>
            <a:ext cx="9403854" cy="540161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7" name="액자 26">
            <a:extLst>
              <a:ext uri="{FF2B5EF4-FFF2-40B4-BE49-F238E27FC236}">
                <a16:creationId xmlns:a16="http://schemas.microsoft.com/office/drawing/2014/main" id="{C07100F6-9582-F449-ACF8-2C8E228E54CA}"/>
              </a:ext>
            </a:extLst>
          </p:cNvPr>
          <p:cNvSpPr/>
          <p:nvPr/>
        </p:nvSpPr>
        <p:spPr>
          <a:xfrm>
            <a:off x="5280900" y="4443425"/>
            <a:ext cx="2088232" cy="693157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A8AF20-09A9-0F49-ADC5-7887738A4E2C}"/>
              </a:ext>
            </a:extLst>
          </p:cNvPr>
          <p:cNvSpPr txBox="1"/>
          <p:nvPr/>
        </p:nvSpPr>
        <p:spPr>
          <a:xfrm>
            <a:off x="249905" y="8489589"/>
            <a:ext cx="1237072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altLang="ko-KR" sz="40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-</a:t>
            </a:r>
            <a:r>
              <a:rPr kumimoji="0" lang="ko-KR" altLang="en-US" sz="40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카테고리</a:t>
            </a:r>
            <a:r>
              <a:rPr kumimoji="0" lang="en-US" altLang="ko-KR" sz="40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(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평점</a:t>
            </a:r>
            <a:r>
              <a:rPr lang="en-US" altLang="ko-KR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리뷰</a:t>
            </a:r>
            <a:r>
              <a:rPr lang="en-US" altLang="ko-KR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날짜</a:t>
            </a:r>
            <a:r>
              <a:rPr lang="en-US" altLang="ko-KR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추천</a:t>
            </a:r>
            <a:r>
              <a:rPr kumimoji="0" lang="en-US" altLang="ko-KR" sz="40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)</a:t>
            </a:r>
            <a:r>
              <a:rPr kumimoji="0" lang="ko-KR" altLang="en-US" sz="40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가게 </a:t>
            </a:r>
            <a:r>
              <a:rPr lang="ko-KR" altLang="en-US" sz="4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썸네일</a:t>
            </a:r>
            <a:r>
              <a:rPr lang="ko-KR" altLang="en-US" dirty="0"/>
              <a:t> 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51126C0E-6DF0-3B4D-9C65-4E8713EA6501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9" name="Web 138">
            <a:extLst>
              <a:ext uri="{FF2B5EF4-FFF2-40B4-BE49-F238E27FC236}">
                <a16:creationId xmlns:a16="http://schemas.microsoft.com/office/drawing/2014/main" id="{A1296C82-1796-F244-A6B5-5362BE525C89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0" name="By Java 139">
            <a:extLst>
              <a:ext uri="{FF2B5EF4-FFF2-40B4-BE49-F238E27FC236}">
                <a16:creationId xmlns:a16="http://schemas.microsoft.com/office/drawing/2014/main" id="{25195C42-4AB6-F84A-9E30-93B4F8A21116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(Main)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F0D4C4A6-07CB-104E-A1B4-C7A34CB5F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04" y="2956322"/>
            <a:ext cx="8382000" cy="15367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8F66B4-03F2-A94F-992F-F198DF98F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60" y="5200759"/>
            <a:ext cx="7315200" cy="29591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5D99D-50C2-704E-81A0-F190F3733590}"/>
              </a:ext>
            </a:extLst>
          </p:cNvPr>
          <p:cNvSpPr txBox="1"/>
          <p:nvPr/>
        </p:nvSpPr>
        <p:spPr>
          <a:xfrm>
            <a:off x="4169072" y="2270199"/>
            <a:ext cx="403595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&lt;Member&gt;</a:t>
            </a:r>
            <a:endParaRPr kumimoji="0" lang="ko-KR" altLang="en-US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D83205-38F2-9446-8AEA-5C3430137C4F}"/>
              </a:ext>
            </a:extLst>
          </p:cNvPr>
          <p:cNvSpPr txBox="1"/>
          <p:nvPr/>
        </p:nvSpPr>
        <p:spPr>
          <a:xfrm>
            <a:off x="4169072" y="4444752"/>
            <a:ext cx="403595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&lt;Partner&gt;</a:t>
            </a:r>
            <a:endParaRPr kumimoji="0" lang="ko-KR" altLang="en-US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4F8E3-C974-1A48-9D6C-933F365E0965}"/>
              </a:ext>
            </a:extLst>
          </p:cNvPr>
          <p:cNvSpPr txBox="1"/>
          <p:nvPr/>
        </p:nvSpPr>
        <p:spPr>
          <a:xfrm>
            <a:off x="453728" y="8202716"/>
            <a:ext cx="1223826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Member 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타입을 기준으로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JSTL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사용하여 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버튼 활성화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비활성화</a:t>
            </a:r>
            <a:endParaRPr kumimoji="0" lang="ko-KR" altLang="en-US" sz="28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CB9D6D2C-46A4-9F45-B288-9417155B6C97}"/>
              </a:ext>
            </a:extLst>
          </p:cNvPr>
          <p:cNvSpPr/>
          <p:nvPr/>
        </p:nvSpPr>
        <p:spPr>
          <a:xfrm>
            <a:off x="8086576" y="2923603"/>
            <a:ext cx="1368152" cy="729061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" name="텍스트 개체 틀 137">
            <a:extLst>
              <a:ext uri="{FF2B5EF4-FFF2-40B4-BE49-F238E27FC236}">
                <a16:creationId xmlns:a16="http://schemas.microsoft.com/office/drawing/2014/main" id="{2C661134-9FCB-1244-8686-1EAF9E22DF02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0" name="Web 138">
            <a:extLst>
              <a:ext uri="{FF2B5EF4-FFF2-40B4-BE49-F238E27FC236}">
                <a16:creationId xmlns:a16="http://schemas.microsoft.com/office/drawing/2014/main" id="{D8165D26-40A2-514C-A6A9-76D18017B193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4" name="By Java 139">
            <a:extLst>
              <a:ext uri="{FF2B5EF4-FFF2-40B4-BE49-F238E27FC236}">
                <a16:creationId xmlns:a16="http://schemas.microsoft.com/office/drawing/2014/main" id="{F0D68E85-7BC9-F646-BD18-29CFD452286E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96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(Join)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0BF4F13-913F-0148-9685-96A2BE6CC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6" y="2405967"/>
            <a:ext cx="5930580" cy="688355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F3E7F82A-DAAA-8F41-9AEF-734E2A1D5F31}"/>
              </a:ext>
            </a:extLst>
          </p:cNvPr>
          <p:cNvSpPr/>
          <p:nvPr/>
        </p:nvSpPr>
        <p:spPr>
          <a:xfrm>
            <a:off x="5134248" y="3220616"/>
            <a:ext cx="1112466" cy="360040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2A0456-AAB4-1040-8ACB-70FF09473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52" y="2411894"/>
            <a:ext cx="6021403" cy="390505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EA9B17-872D-674F-BC1D-8BB600420B5F}"/>
              </a:ext>
            </a:extLst>
          </p:cNvPr>
          <p:cNvSpPr txBox="1"/>
          <p:nvPr/>
        </p:nvSpPr>
        <p:spPr>
          <a:xfrm>
            <a:off x="6502400" y="7357398"/>
            <a:ext cx="618113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32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비동기 통신을 통한 </a:t>
            </a:r>
            <a:r>
              <a:rPr kumimoji="0" lang="en-US" altLang="ko-KR" sz="32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ERROR</a:t>
            </a: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검사</a:t>
            </a:r>
            <a:endParaRPr lang="en-US" altLang="ko-KR" sz="3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32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도로명주소</a:t>
            </a: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API</a:t>
            </a:r>
            <a:r>
              <a:rPr lang="ko-KR" altLang="en-US" sz="32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</a:t>
            </a:r>
            <a:r>
              <a:rPr lang="ko-KR" altLang="en-US" dirty="0"/>
              <a:t> 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9752563A-E343-3047-A174-31B52E8CB1FC}"/>
              </a:ext>
            </a:extLst>
          </p:cNvPr>
          <p:cNvSpPr/>
          <p:nvPr/>
        </p:nvSpPr>
        <p:spPr>
          <a:xfrm>
            <a:off x="2253928" y="6749008"/>
            <a:ext cx="864096" cy="360040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0" name="텍스트 개체 틀 137">
            <a:extLst>
              <a:ext uri="{FF2B5EF4-FFF2-40B4-BE49-F238E27FC236}">
                <a16:creationId xmlns:a16="http://schemas.microsoft.com/office/drawing/2014/main" id="{F02D3E02-C49D-3043-A9A4-0228A623DE56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1" name="Web 138">
            <a:extLst>
              <a:ext uri="{FF2B5EF4-FFF2-40B4-BE49-F238E27FC236}">
                <a16:creationId xmlns:a16="http://schemas.microsoft.com/office/drawing/2014/main" id="{5DA12FA7-ACAF-7B4F-B049-DB020321D788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2" name="By Java 139">
            <a:extLst>
              <a:ext uri="{FF2B5EF4-FFF2-40B4-BE49-F238E27FC236}">
                <a16:creationId xmlns:a16="http://schemas.microsoft.com/office/drawing/2014/main" id="{89FFE3F1-32DB-7641-8679-304FD42671FF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82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(Login)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4029021-D9E2-A343-8AE4-F38D6523F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70" y="2333218"/>
            <a:ext cx="6549630" cy="519689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529539-C939-AA47-BA22-63916B9AB277}"/>
              </a:ext>
            </a:extLst>
          </p:cNvPr>
          <p:cNvSpPr txBox="1"/>
          <p:nvPr/>
        </p:nvSpPr>
        <p:spPr>
          <a:xfrm>
            <a:off x="2129441" y="7878802"/>
            <a:ext cx="916628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비동기 통신을 통한 로그인 처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리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marR="0" indent="-34290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동적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HTML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처리</a:t>
            </a:r>
            <a:endParaRPr kumimoji="0" lang="en-US" altLang="ko-KR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B85B6716-9785-3C48-97FD-92AD599F9C21}"/>
              </a:ext>
            </a:extLst>
          </p:cNvPr>
          <p:cNvSpPr/>
          <p:nvPr/>
        </p:nvSpPr>
        <p:spPr>
          <a:xfrm>
            <a:off x="5566296" y="6023062"/>
            <a:ext cx="2478437" cy="1013978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F2FF28F6-C26E-E241-B2B5-B878A289F7B9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9" name="Web 138">
            <a:extLst>
              <a:ext uri="{FF2B5EF4-FFF2-40B4-BE49-F238E27FC236}">
                <a16:creationId xmlns:a16="http://schemas.microsoft.com/office/drawing/2014/main" id="{A4C1D9E4-8126-1747-A004-8A0C27EC0B3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0" name="By Java 139">
            <a:extLst>
              <a:ext uri="{FF2B5EF4-FFF2-40B4-BE49-F238E27FC236}">
                <a16:creationId xmlns:a16="http://schemas.microsoft.com/office/drawing/2014/main" id="{69F2BB36-A1B5-0E4B-A409-D2A9F6957EF3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3411220" y="74422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Index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>
            <a:spLocks/>
          </p:cNvSpPr>
          <p:nvPr/>
        </p:nvSpPr>
        <p:spPr>
          <a:xfrm>
            <a:off x="4364501" y="2283479"/>
            <a:ext cx="4267338" cy="10197663"/>
          </a:xfrm>
          <a:prstGeom prst="rect">
            <a:avLst/>
          </a:prstGeom>
          <a:noFill/>
          <a:ln w="0">
            <a:noFill/>
            <a:prstDash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wrap="square" lIns="50800" tIns="50800" rIns="50800" bIns="50800" numCol="1" spcCol="38100" anchor="ctr">
            <a:spAutoFit/>
          </a:bodyPr>
          <a:lstStyle/>
          <a:p>
            <a:pPr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>
                <a:ln w="9525" cap="flat" cmpd="sng">
                  <a:noFill/>
                  <a:prstDash/>
                </a:ln>
                <a:latin typeface="Arial" charset="0"/>
                <a:ea typeface="Arial" charset="0"/>
              </a:rPr>
              <a:t>WEB</a:t>
            </a:r>
          </a:p>
          <a:p>
            <a:pPr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800" b="1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3200" b="1" strike="noStrike" cap="none" dirty="0">
                <a:ln w="9525" cap="flat" cmpd="sng">
                  <a:noFill/>
                  <a:prstDash/>
                </a:ln>
                <a:latin typeface="Arial" charset="0"/>
                <a:ea typeface="Arial" charset="0"/>
              </a:rPr>
              <a:t>Why Our Meal ?</a:t>
            </a:r>
            <a:endParaRPr lang="ko-KR" altLang="en-US" sz="3200" b="1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ko-KR" altLang="en-US" sz="3200" b="1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3200" b="1" strike="noStrike" cap="none" dirty="0">
                <a:ln w="9525" cap="flat" cmpd="sng">
                  <a:noFill/>
                  <a:prstDash/>
                </a:ln>
                <a:latin typeface="Arial" charset="0"/>
                <a:ea typeface="Arial" charset="0"/>
              </a:rPr>
              <a:t>Reference Site</a:t>
            </a:r>
            <a:endParaRPr lang="ko-KR" altLang="en-US" sz="3200" b="1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3200" b="1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3200" b="1" strike="noStrike" cap="none" dirty="0">
                <a:ln w="9525" cap="flat" cmpd="sng">
                  <a:noFill/>
                  <a:prstDash/>
                </a:ln>
                <a:latin typeface="Arial" charset="0"/>
                <a:ea typeface="Arial" charset="0"/>
              </a:rPr>
              <a:t>Resource</a:t>
            </a:r>
            <a:endParaRPr lang="ko-KR" altLang="en-US" sz="3200" b="1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Font typeface="Wingdings"/>
              <a:buChar char="l"/>
            </a:pPr>
            <a:endParaRPr lang="ko-KR" altLang="en-US" sz="3200" b="1" strike="noStrike" cap="none" dirty="0">
              <a:ln w="9525" cap="flat" cmpd="sng">
                <a:noFill/>
                <a:prstDash/>
              </a:ln>
              <a:solidFill>
                <a:srgbClr val="414141"/>
              </a:solidFill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Font typeface="Wingdings"/>
              <a:buChar char="l"/>
            </a:pPr>
            <a:r>
              <a:rPr lang="en-US" altLang="ko-KR" sz="3200" b="1" strike="noStrike" cap="none" dirty="0">
                <a:ln w="9525" cap="flat" cmpd="sng">
                  <a:noFill/>
                  <a:prstDash/>
                </a:ln>
                <a:latin typeface="Arial" charset="0"/>
                <a:ea typeface="Arial" charset="0"/>
              </a:rPr>
              <a:t>Structure Map</a:t>
            </a: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Font typeface="Wingdings"/>
              <a:buChar char="l"/>
            </a:pPr>
            <a:endParaRPr lang="en-US" altLang="ko-KR" sz="3200" b="1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Font typeface="Wingdings"/>
              <a:buChar char="l"/>
            </a:pPr>
            <a:r>
              <a:rPr lang="en-US" altLang="ko-KR" sz="3200" b="1" dirty="0">
                <a:ln w="9525" cap="flat" cmpd="sng">
                  <a:noFill/>
                  <a:prstDash/>
                </a:ln>
                <a:latin typeface="Arial" charset="0"/>
                <a:ea typeface="Arial" charset="0"/>
              </a:rPr>
              <a:t>Database Design</a:t>
            </a:r>
            <a:endParaRPr lang="ko-KR" altLang="en-US" sz="3200" b="1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3200" b="1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3200" b="1" strike="noStrike" cap="none" dirty="0">
                <a:ln w="9525" cap="flat" cmpd="sng">
                  <a:noFill/>
                  <a:prstDash/>
                </a:ln>
                <a:latin typeface="Arial" charset="0"/>
                <a:ea typeface="Arial" charset="0"/>
              </a:rPr>
              <a:t>Function</a:t>
            </a: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en-US" altLang="ko-KR" sz="3200" b="1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r>
              <a:rPr lang="en-US" altLang="ko-KR" sz="3200" b="1" strike="noStrike" cap="none" dirty="0">
                <a:ln w="9525" cap="flat" cmpd="sng">
                  <a:noFill/>
                  <a:prstDash/>
                </a:ln>
                <a:latin typeface="Arial" charset="0"/>
                <a:ea typeface="Arial" charset="0"/>
              </a:rPr>
              <a:t>App</a:t>
            </a: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en-US" altLang="ko-KR" sz="3200" b="1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3200" b="1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3200" b="1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3200" b="1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l"/>
            </a:pPr>
            <a:endParaRPr lang="ko-KR" altLang="en-US" sz="2400" b="0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endParaRPr lang="ko-KR" altLang="en-US" sz="2400" b="0" strike="noStrike" cap="none" dirty="0">
              <a:ln w="9525" cap="flat" cmpd="sng">
                <a:noFill/>
                <a:prstDash/>
              </a:ln>
              <a:latin typeface="Arial" charset="0"/>
              <a:ea typeface="Arial" charset="0"/>
            </a:endParaRPr>
          </a:p>
          <a:p>
            <a:pPr marL="457200" indent="-457200" algn="l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Font typeface="+mj-lt"/>
              <a:buAutoNum type="arabicPeriod" startAt="7"/>
            </a:pPr>
            <a:endParaRPr lang="ko-KR" altLang="en-US" sz="2400" b="0" strike="noStrike" cap="none" dirty="0">
              <a:ln w="9525" cap="flat" cmpd="sng">
                <a:noFill/>
                <a:prstDash/>
              </a:ln>
              <a:solidFill>
                <a:srgbClr val="414141"/>
              </a:solidFill>
              <a:latin typeface="Palatino" charset="0"/>
              <a:ea typeface="Palatino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FCF914B-E684-4528-9E19-95DF4D01643E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B695620-7E70-4A75-A1F5-F7FCDB524E0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0089FED-C14A-4F7C-87A4-E2C0AD3CE35B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C925DD-C075-43BE-9C71-3E5E265202C2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8670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(Login)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529539-C939-AA47-BA22-63916B9AB277}"/>
              </a:ext>
            </a:extLst>
          </p:cNvPr>
          <p:cNvSpPr txBox="1"/>
          <p:nvPr/>
        </p:nvSpPr>
        <p:spPr>
          <a:xfrm>
            <a:off x="1919256" y="8155801"/>
            <a:ext cx="916628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FontTx/>
              <a:buChar char="-"/>
            </a:pPr>
            <a:r>
              <a:rPr lang="en" altLang="ko-KR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MimeMessage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사용한</a:t>
            </a:r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비밀번호</a:t>
            </a: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찾기</a:t>
            </a:r>
            <a:endParaRPr kumimoji="0" lang="ko-KR" altLang="en-US" sz="1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1D6ECF-5815-7F4D-896F-E1BE2BA0A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04" y="3539593"/>
            <a:ext cx="5791376" cy="325654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663E86-EF3D-E848-BD64-D3F8354E4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2" y="2723808"/>
            <a:ext cx="5907622" cy="47279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C3DB79EF-8663-3B44-9094-ABC810A14E4E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9" name="Web 138">
            <a:extLst>
              <a:ext uri="{FF2B5EF4-FFF2-40B4-BE49-F238E27FC236}">
                <a16:creationId xmlns:a16="http://schemas.microsoft.com/office/drawing/2014/main" id="{F7F32FFB-BA81-574C-B8E2-1AD0DCC89B5D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0" name="By Java 139">
            <a:extLst>
              <a:ext uri="{FF2B5EF4-FFF2-40B4-BE49-F238E27FC236}">
                <a16:creationId xmlns:a16="http://schemas.microsoft.com/office/drawing/2014/main" id="{CEA96880-37E8-0641-926B-12D94E6BE133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53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(My 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AEA56B4-DABF-BB42-B0FB-03C7132DD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2253567"/>
            <a:ext cx="9156511" cy="72123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텍스트 개체 틀 137">
            <a:extLst>
              <a:ext uri="{FF2B5EF4-FFF2-40B4-BE49-F238E27FC236}">
                <a16:creationId xmlns:a16="http://schemas.microsoft.com/office/drawing/2014/main" id="{9D9ACE5E-61FE-D945-8DDB-A3BC3A956EF2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5" name="Web 138">
            <a:extLst>
              <a:ext uri="{FF2B5EF4-FFF2-40B4-BE49-F238E27FC236}">
                <a16:creationId xmlns:a16="http://schemas.microsoft.com/office/drawing/2014/main" id="{BD71EAA0-1CDE-794C-85FD-5D7FAAF9F8CF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9" name="By Java 139">
            <a:extLst>
              <a:ext uri="{FF2B5EF4-FFF2-40B4-BE49-F238E27FC236}">
                <a16:creationId xmlns:a16="http://schemas.microsoft.com/office/drawing/2014/main" id="{B14870A6-C801-4C4D-8155-963D999D1A42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34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Chatting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5FD1C12-6D36-4C4E-8E6C-FED57FA95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37" y="3140623"/>
            <a:ext cx="9972666" cy="497653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5995AED0-E544-1F44-AB1F-8A390A9A5EDF}"/>
              </a:ext>
            </a:extLst>
          </p:cNvPr>
          <p:cNvSpPr/>
          <p:nvPr/>
        </p:nvSpPr>
        <p:spPr>
          <a:xfrm>
            <a:off x="6214369" y="3228762"/>
            <a:ext cx="2376264" cy="648309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04DB5502-FDF7-0F4F-A43A-B538D7E3C53B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9" name="Web 138">
            <a:extLst>
              <a:ext uri="{FF2B5EF4-FFF2-40B4-BE49-F238E27FC236}">
                <a16:creationId xmlns:a16="http://schemas.microsoft.com/office/drawing/2014/main" id="{8B9BAF55-732E-7C4C-AF18-1B8FD6EDDD48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0" name="By Java 139">
            <a:extLst>
              <a:ext uri="{FF2B5EF4-FFF2-40B4-BE49-F238E27FC236}">
                <a16:creationId xmlns:a16="http://schemas.microsoft.com/office/drawing/2014/main" id="{AAE19A55-89F9-3949-8E90-13AA19F4D7C9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53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A4CC06-FE88-814E-B50F-8DF3E9C9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60" y="628328"/>
            <a:ext cx="4537490" cy="72008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B5156E-04A5-D044-AFD5-E81666AB16D4}"/>
              </a:ext>
            </a:extLst>
          </p:cNvPr>
          <p:cNvSpPr txBox="1"/>
          <p:nvPr/>
        </p:nvSpPr>
        <p:spPr>
          <a:xfrm>
            <a:off x="1173808" y="8261176"/>
            <a:ext cx="1130525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altLang="ko-KR" sz="40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- </a:t>
            </a:r>
            <a:r>
              <a:rPr lang="en-US" altLang="ko-KR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Node.js</a:t>
            </a:r>
            <a:r>
              <a:rPr lang="ko-KR" altLang="en-US" sz="4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4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기반으로한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</a:t>
            </a:r>
            <a:r>
              <a:rPr lang="en" altLang="ko-KR" sz="4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ockjs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4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 구현</a:t>
            </a:r>
            <a:endParaRPr lang="en" altLang="ko-KR" sz="4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93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(Partner)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5FD1C12-6D36-4C4E-8E6C-FED57FA95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37" y="3140623"/>
            <a:ext cx="9972666" cy="497653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68ABCE64-FC59-4F41-8AE7-B90C227CD6DA}"/>
              </a:ext>
            </a:extLst>
          </p:cNvPr>
          <p:cNvSpPr/>
          <p:nvPr/>
        </p:nvSpPr>
        <p:spPr>
          <a:xfrm>
            <a:off x="8734648" y="3228762"/>
            <a:ext cx="1656183" cy="648310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1" name="텍스트 개체 틀 137">
            <a:extLst>
              <a:ext uri="{FF2B5EF4-FFF2-40B4-BE49-F238E27FC236}">
                <a16:creationId xmlns:a16="http://schemas.microsoft.com/office/drawing/2014/main" id="{183AC2C1-DBB1-304E-9088-F4F57F2A7F3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2" name="Web 138">
            <a:extLst>
              <a:ext uri="{FF2B5EF4-FFF2-40B4-BE49-F238E27FC236}">
                <a16:creationId xmlns:a16="http://schemas.microsoft.com/office/drawing/2014/main" id="{AA2DA505-20F1-0E49-A6AD-81FE530EEB11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3" name="By Java 139">
            <a:extLst>
              <a:ext uri="{FF2B5EF4-FFF2-40B4-BE49-F238E27FC236}">
                <a16:creationId xmlns:a16="http://schemas.microsoft.com/office/drawing/2014/main" id="{CB3C3AA0-121B-4249-B50D-9481F436543B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8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(Partner)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4B17C0-9F7B-3C4C-82C6-294AB17664A5}"/>
              </a:ext>
            </a:extLst>
          </p:cNvPr>
          <p:cNvSpPr txBox="1"/>
          <p:nvPr/>
        </p:nvSpPr>
        <p:spPr>
          <a:xfrm>
            <a:off x="1029792" y="8623151"/>
            <a:ext cx="1130525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Partner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신청</a:t>
            </a:r>
            <a:r>
              <a:rPr lang="en-US" altLang="ko-KR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→ 관리자 승인 → </a:t>
            </a:r>
            <a:r>
              <a:rPr lang="en-US" altLang="ko-KR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Partner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등록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E4F4FF-BB81-624A-B9BD-827991996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817" y="2299334"/>
            <a:ext cx="7747007" cy="617979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0B717C81-07E4-E848-891B-8AD13357CBCD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9" name="Web 138">
            <a:extLst>
              <a:ext uri="{FF2B5EF4-FFF2-40B4-BE49-F238E27FC236}">
                <a16:creationId xmlns:a16="http://schemas.microsoft.com/office/drawing/2014/main" id="{ACE2BBFE-CB10-3E4A-BD97-1323F8C5BF07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0" name="By Java 139">
            <a:extLst>
              <a:ext uri="{FF2B5EF4-FFF2-40B4-BE49-F238E27FC236}">
                <a16:creationId xmlns:a16="http://schemas.microsoft.com/office/drawing/2014/main" id="{3002C162-E97C-AE49-9960-07633D5A279B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2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S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tore</a:t>
            </a:r>
            <a:r>
              <a:rPr lang="ko-KR" altLang="en-US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AE89EFA-DC11-AE48-9FD9-50A58739E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86" y="2403570"/>
            <a:ext cx="10832968" cy="588075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0D0E07-9DB7-2047-95E5-E1D798040704}"/>
              </a:ext>
            </a:extLst>
          </p:cNvPr>
          <p:cNvSpPr txBox="1"/>
          <p:nvPr/>
        </p:nvSpPr>
        <p:spPr>
          <a:xfrm>
            <a:off x="1101800" y="8555611"/>
            <a:ext cx="108012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- </a:t>
            </a:r>
            <a:r>
              <a:rPr lang="ko-KR" altLang="en-US" sz="4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기본 </a:t>
            </a:r>
            <a:r>
              <a:rPr lang="en-US" altLang="ko-KR" sz="4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StorePage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13" name="텍스트 개체 틀 137">
            <a:extLst>
              <a:ext uri="{FF2B5EF4-FFF2-40B4-BE49-F238E27FC236}">
                <a16:creationId xmlns:a16="http://schemas.microsoft.com/office/drawing/2014/main" id="{46705E23-912C-F544-AAF7-A33B18D23AD9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5" name="Web 138">
            <a:extLst>
              <a:ext uri="{FF2B5EF4-FFF2-40B4-BE49-F238E27FC236}">
                <a16:creationId xmlns:a16="http://schemas.microsoft.com/office/drawing/2014/main" id="{AC9C4C24-9875-834F-B99E-FC1FA0CF90CC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9" name="By Java 139">
            <a:extLst>
              <a:ext uri="{FF2B5EF4-FFF2-40B4-BE49-F238E27FC236}">
                <a16:creationId xmlns:a16="http://schemas.microsoft.com/office/drawing/2014/main" id="{37171324-F974-904D-8F33-53660A487853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2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9D04B48-857C-B948-B83A-2E6043471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5" y="2374142"/>
            <a:ext cx="10150030" cy="464474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40C27450-7981-824B-9449-FF9C12699C1C}"/>
              </a:ext>
            </a:extLst>
          </p:cNvPr>
          <p:cNvSpPr/>
          <p:nvPr/>
        </p:nvSpPr>
        <p:spPr>
          <a:xfrm>
            <a:off x="3658870" y="5884912"/>
            <a:ext cx="1384812" cy="936104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D0ED9-84FB-DE49-B113-8E8FFB82C5E9}"/>
              </a:ext>
            </a:extLst>
          </p:cNvPr>
          <p:cNvSpPr txBox="1"/>
          <p:nvPr/>
        </p:nvSpPr>
        <p:spPr>
          <a:xfrm>
            <a:off x="445267" y="7815302"/>
            <a:ext cx="1223826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DB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Store Table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에 참조 되어있는  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접속자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ID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기준으로 버튼 활성화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비활성화</a:t>
            </a:r>
            <a:endParaRPr kumimoji="0" lang="ko-KR" altLang="en-US" sz="28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EB56AD78-EA56-8B47-A2E5-9D85E58C513A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9" name="Web 138">
            <a:extLst>
              <a:ext uri="{FF2B5EF4-FFF2-40B4-BE49-F238E27FC236}">
                <a16:creationId xmlns:a16="http://schemas.microsoft.com/office/drawing/2014/main" id="{BD7DDF40-97AF-894B-A461-4EEBDCDEB1B7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0" name="By Java 139">
            <a:extLst>
              <a:ext uri="{FF2B5EF4-FFF2-40B4-BE49-F238E27FC236}">
                <a16:creationId xmlns:a16="http://schemas.microsoft.com/office/drawing/2014/main" id="{7CC757EB-AB0A-614F-96E9-F5D20A295481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1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43B3E0-626B-224B-B329-EDB042EE3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-695"/>
            <a:ext cx="5677790" cy="972879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CF5701-B5B8-D946-8193-4CE912317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52" y="2500536"/>
            <a:ext cx="6677363" cy="43304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3D2EF8E6-269F-DD4F-814C-F98CA9AEB8E4}"/>
              </a:ext>
            </a:extLst>
          </p:cNvPr>
          <p:cNvSpPr/>
          <p:nvPr/>
        </p:nvSpPr>
        <p:spPr>
          <a:xfrm>
            <a:off x="3262040" y="2140496"/>
            <a:ext cx="720080" cy="288032"/>
          </a:xfrm>
          <a:prstGeom prst="frame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51685660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F5A2056-3A3A-9240-9920-2F17544BA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22" y="2569741"/>
            <a:ext cx="5799740" cy="659678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0BA005-0A96-4542-8AD1-ADA4A8F27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3" y="3408783"/>
            <a:ext cx="6338271" cy="4929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텍스트 개체 틀 137">
            <a:extLst>
              <a:ext uri="{FF2B5EF4-FFF2-40B4-BE49-F238E27FC236}">
                <a16:creationId xmlns:a16="http://schemas.microsoft.com/office/drawing/2014/main" id="{C73B3BDF-FE87-3C46-84C9-C69B47C263A9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5" name="Web 138">
            <a:extLst>
              <a:ext uri="{FF2B5EF4-FFF2-40B4-BE49-F238E27FC236}">
                <a16:creationId xmlns:a16="http://schemas.microsoft.com/office/drawing/2014/main" id="{A392FA2C-30A1-474E-A27B-9BC6C710E30B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9" name="By Java 139">
            <a:extLst>
              <a:ext uri="{FF2B5EF4-FFF2-40B4-BE49-F238E27FC236}">
                <a16:creationId xmlns:a16="http://schemas.microsoft.com/office/drawing/2014/main" id="{48D85EC0-573F-5247-9F30-7BAE7E439A7B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Why 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sp>
        <p:nvSpPr>
          <p:cNvPr id="6" name="텍스트 개체 틀 137"/>
          <p:cNvSpPr txBox="1">
            <a:spLocks/>
          </p:cNvSpPr>
          <p:nvPr/>
        </p:nvSpPr>
        <p:spPr>
          <a:xfrm>
            <a:off x="473646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7" name="Web 138"/>
          <p:cNvSpPr txBox="1">
            <a:spLocks/>
          </p:cNvSpPr>
          <p:nvPr/>
        </p:nvSpPr>
        <p:spPr>
          <a:xfrm>
            <a:off x="4429124" y="667544"/>
            <a:ext cx="2073275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8" name="By Java 139"/>
          <p:cNvSpPr txBox="1">
            <a:spLocks/>
          </p:cNvSpPr>
          <p:nvPr/>
        </p:nvSpPr>
        <p:spPr>
          <a:xfrm>
            <a:off x="433832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4990465" y="727075"/>
            <a:ext cx="5400675" cy="1026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6000" b="1" dirty="0">
                <a:latin typeface="Segoe UI Black" pitchFamily="34" charset="0"/>
                <a:ea typeface="Segoe UI Black" pitchFamily="34" charset="0"/>
              </a:rPr>
              <a:t>?</a:t>
            </a:r>
            <a:endParaRPr kumimoji="0" lang="ko-KR" altLang="en-US" sz="600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Segoe UI Black" pitchFamily="34" charset="0"/>
              <a:sym typeface="Palatino"/>
            </a:endParaRPr>
          </a:p>
        </p:txBody>
      </p:sp>
      <p:pic>
        <p:nvPicPr>
          <p:cNvPr id="12" name="그림 11" descr="C:/Users/402-19/AppData/Roaming/PolarisOffice/ETemp/1632_16852632/fImage101186644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08" y="2769577"/>
            <a:ext cx="4763135" cy="4763135"/>
          </a:xfrm>
          <a:prstGeom prst="rect">
            <a:avLst/>
          </a:prstGeom>
          <a:noFill/>
        </p:spPr>
      </p:pic>
      <p:sp>
        <p:nvSpPr>
          <p:cNvPr id="13" name="TextBox 12"/>
          <p:cNvSpPr txBox="1">
            <a:spLocks/>
          </p:cNvSpPr>
          <p:nvPr/>
        </p:nvSpPr>
        <p:spPr>
          <a:xfrm>
            <a:off x="1913289" y="1383785"/>
            <a:ext cx="2400717" cy="8704947"/>
          </a:xfrm>
          <a:prstGeom prst="rect">
            <a:avLst/>
          </a:prstGeom>
          <a:noFill/>
          <a:ln w="0">
            <a:noFill/>
            <a:prstDash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5900" b="1" strike="noStrike" cap="none" dirty="0">
                <a:ln w="9525" cap="flat" cmpd="sng">
                  <a:noFill/>
                  <a:prstDash/>
                </a:ln>
                <a:solidFill>
                  <a:srgbClr val="414141"/>
                </a:solidFill>
                <a:latin typeface="Palatino" charset="0"/>
                <a:ea typeface="Palatino" charset="0"/>
              </a:rPr>
              <a:t>?</a:t>
            </a:r>
            <a:endParaRPr lang="ko-KR" altLang="en-US" sz="55900" b="1" strike="noStrike" cap="none" dirty="0">
              <a:ln w="9525" cap="flat" cmpd="sng">
                <a:noFill/>
                <a:prstDash/>
              </a:ln>
              <a:solidFill>
                <a:srgbClr val="414141"/>
              </a:solidFill>
              <a:latin typeface="Palatino" charset="0"/>
              <a:ea typeface="Palatino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798C0A-A231-4250-AE73-338F8995A5EF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4DA61E-5B1C-49DC-A15A-9DBBA4391CAE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B75653D-DC75-46F7-A2B1-2ED2D0B9600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104C063-17CF-43AB-8FF6-84DDD9895771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9935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52D4CED-1A17-9E47-B991-CDBE69865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49" y="2337628"/>
            <a:ext cx="10036241" cy="577953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40FAA8-7772-C340-9B2E-1935D2771703}"/>
              </a:ext>
            </a:extLst>
          </p:cNvPr>
          <p:cNvSpPr txBox="1"/>
          <p:nvPr/>
        </p:nvSpPr>
        <p:spPr>
          <a:xfrm>
            <a:off x="312810" y="8472942"/>
            <a:ext cx="1245428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-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</a:t>
            </a:r>
            <a:r>
              <a:rPr lang="en-US" altLang="ko-KR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kakao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map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API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 주소의 좌표를 지도에 표시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1A9B4B-9F52-364E-95E9-D6874C6F6FAF}"/>
              </a:ext>
            </a:extLst>
          </p:cNvPr>
          <p:cNvSpPr/>
          <p:nvPr/>
        </p:nvSpPr>
        <p:spPr>
          <a:xfrm>
            <a:off x="1173808" y="4876800"/>
            <a:ext cx="2880320" cy="2655912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009499-1D85-CA46-A6A1-7127FAA6A80D}"/>
              </a:ext>
            </a:extLst>
          </p:cNvPr>
          <p:cNvSpPr/>
          <p:nvPr/>
        </p:nvSpPr>
        <p:spPr>
          <a:xfrm>
            <a:off x="5854328" y="7451460"/>
            <a:ext cx="3522082" cy="864096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" name="텍스트 개체 틀 137">
            <a:extLst>
              <a:ext uri="{FF2B5EF4-FFF2-40B4-BE49-F238E27FC236}">
                <a16:creationId xmlns:a16="http://schemas.microsoft.com/office/drawing/2014/main" id="{5523E31F-2344-6D4F-B685-FABE70A0AA9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0" name="Web 138">
            <a:extLst>
              <a:ext uri="{FF2B5EF4-FFF2-40B4-BE49-F238E27FC236}">
                <a16:creationId xmlns:a16="http://schemas.microsoft.com/office/drawing/2014/main" id="{86697ACF-198E-DF4E-A660-34E2CA5FAC31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1" name="By Java 139">
            <a:extLst>
              <a:ext uri="{FF2B5EF4-FFF2-40B4-BE49-F238E27FC236}">
                <a16:creationId xmlns:a16="http://schemas.microsoft.com/office/drawing/2014/main" id="{49005848-23A4-9147-8173-DEC944CE9CB4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82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40FAA8-7772-C340-9B2E-1935D2771703}"/>
              </a:ext>
            </a:extLst>
          </p:cNvPr>
          <p:cNvSpPr txBox="1"/>
          <p:nvPr/>
        </p:nvSpPr>
        <p:spPr>
          <a:xfrm>
            <a:off x="312810" y="8472942"/>
            <a:ext cx="1245428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-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로그인 여부를 확인하여</a:t>
            </a: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작성 창 활성화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비활성화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B4D06C-2C92-4C43-AF29-3A2C15C48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6" y="3475890"/>
            <a:ext cx="5338836" cy="388847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8E7DAC-3C44-C347-A52D-15E53AF44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23" y="3462044"/>
            <a:ext cx="5164101" cy="390231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201B2453-F35A-E94F-9B61-C6F272419065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9" name="Web 138">
            <a:extLst>
              <a:ext uri="{FF2B5EF4-FFF2-40B4-BE49-F238E27FC236}">
                <a16:creationId xmlns:a16="http://schemas.microsoft.com/office/drawing/2014/main" id="{317AC697-995D-F64C-AEF0-E791D46CB348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1" name="By Java 139">
            <a:extLst>
              <a:ext uri="{FF2B5EF4-FFF2-40B4-BE49-F238E27FC236}">
                <a16:creationId xmlns:a16="http://schemas.microsoft.com/office/drawing/2014/main" id="{7EDE2458-2470-5541-A1D1-A85BB989C401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36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48A458D-9F56-0944-B515-6F75CC7FA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6" y="2318362"/>
            <a:ext cx="3892662" cy="686716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37A3E4-F68B-C54C-9328-920BB68ED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70" y="2593549"/>
            <a:ext cx="3892662" cy="5010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74A27B-D2C1-AC41-A56A-2B851A0A849A}"/>
              </a:ext>
            </a:extLst>
          </p:cNvPr>
          <p:cNvSpPr txBox="1"/>
          <p:nvPr/>
        </p:nvSpPr>
        <p:spPr>
          <a:xfrm>
            <a:off x="4618634" y="8180650"/>
            <a:ext cx="82204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-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비동기 통신을 통한 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더보기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버튼 구현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8A85FF34-8B79-F94D-87DB-1B8B0F96129B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9" name="Web 138">
            <a:extLst>
              <a:ext uri="{FF2B5EF4-FFF2-40B4-BE49-F238E27FC236}">
                <a16:creationId xmlns:a16="http://schemas.microsoft.com/office/drawing/2014/main" id="{9E172A16-0549-2048-87B9-00DE394452CA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0" name="By Java 139">
            <a:extLst>
              <a:ext uri="{FF2B5EF4-FFF2-40B4-BE49-F238E27FC236}">
                <a16:creationId xmlns:a16="http://schemas.microsoft.com/office/drawing/2014/main" id="{7416C1ED-7E8B-2B40-B532-5370949A3AAD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1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9E21309-C7B0-AC41-82C1-047814096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45" y="2534884"/>
            <a:ext cx="6529079" cy="663643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텍스트 개체 틀 137">
            <a:extLst>
              <a:ext uri="{FF2B5EF4-FFF2-40B4-BE49-F238E27FC236}">
                <a16:creationId xmlns:a16="http://schemas.microsoft.com/office/drawing/2014/main" id="{9C2454AB-EC83-AD45-B1C2-9607F4084D6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5" name="Web 138">
            <a:extLst>
              <a:ext uri="{FF2B5EF4-FFF2-40B4-BE49-F238E27FC236}">
                <a16:creationId xmlns:a16="http://schemas.microsoft.com/office/drawing/2014/main" id="{56503D07-D1D2-2946-9977-8FFB3C8446D8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9" name="By Java 139">
            <a:extLst>
              <a:ext uri="{FF2B5EF4-FFF2-40B4-BE49-F238E27FC236}">
                <a16:creationId xmlns:a16="http://schemas.microsoft.com/office/drawing/2014/main" id="{6F734A46-791A-D346-8C5C-9162229BA02F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(Board)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11EF279-24F3-4B40-8C2B-C0AF1A7E1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0" y="3434818"/>
            <a:ext cx="12441555" cy="456546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텍스트 개체 틀 137">
            <a:extLst>
              <a:ext uri="{FF2B5EF4-FFF2-40B4-BE49-F238E27FC236}">
                <a16:creationId xmlns:a16="http://schemas.microsoft.com/office/drawing/2014/main" id="{1EA3DA8F-0614-F448-A996-372E01BBEE70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5" name="Web 138">
            <a:extLst>
              <a:ext uri="{FF2B5EF4-FFF2-40B4-BE49-F238E27FC236}">
                <a16:creationId xmlns:a16="http://schemas.microsoft.com/office/drawing/2014/main" id="{EFE345E1-81E5-2A44-97E4-F188A4EE138E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9" name="By Java 139">
            <a:extLst>
              <a:ext uri="{FF2B5EF4-FFF2-40B4-BE49-F238E27FC236}">
                <a16:creationId xmlns:a16="http://schemas.microsoft.com/office/drawing/2014/main" id="{1BB25E77-03F3-8B4E-B43E-5861680DADC6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2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(Board)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7D96B5D-0D8F-6E49-A9F7-C4CEB3596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92" y="2757059"/>
            <a:ext cx="10246816" cy="580079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텍스트 개체 틀 137">
            <a:extLst>
              <a:ext uri="{FF2B5EF4-FFF2-40B4-BE49-F238E27FC236}">
                <a16:creationId xmlns:a16="http://schemas.microsoft.com/office/drawing/2014/main" id="{19BC93D4-5D2B-534F-A9A8-33C17431F8DB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5" name="Web 138">
            <a:extLst>
              <a:ext uri="{FF2B5EF4-FFF2-40B4-BE49-F238E27FC236}">
                <a16:creationId xmlns:a16="http://schemas.microsoft.com/office/drawing/2014/main" id="{5AA74224-F309-4149-A054-CA4C89C177E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9" name="By Java 139">
            <a:extLst>
              <a:ext uri="{FF2B5EF4-FFF2-40B4-BE49-F238E27FC236}">
                <a16:creationId xmlns:a16="http://schemas.microsoft.com/office/drawing/2014/main" id="{4A6A1F1D-C024-5F42-88CE-F087F42DF47F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(Board)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9738651-3E7E-5E40-9319-68E07CBB2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139" y="3105832"/>
            <a:ext cx="8036892" cy="479949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텍스트 개체 틀 137">
            <a:extLst>
              <a:ext uri="{FF2B5EF4-FFF2-40B4-BE49-F238E27FC236}">
                <a16:creationId xmlns:a16="http://schemas.microsoft.com/office/drawing/2014/main" id="{A05A6C9C-CCCB-0F4C-9425-33FC8BC5BA88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5" name="Web 138">
            <a:extLst>
              <a:ext uri="{FF2B5EF4-FFF2-40B4-BE49-F238E27FC236}">
                <a16:creationId xmlns:a16="http://schemas.microsoft.com/office/drawing/2014/main" id="{E5D69681-01DA-5B4F-80B1-5361E6282C6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9" name="By Java 139">
            <a:extLst>
              <a:ext uri="{FF2B5EF4-FFF2-40B4-BE49-F238E27FC236}">
                <a16:creationId xmlns:a16="http://schemas.microsoft.com/office/drawing/2014/main" id="{23E85C4B-A173-D34B-AAD6-ECE14BEE6845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Function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(Search)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AE1A28-58B9-3946-9EF8-CF1D7B2884E0}"/>
              </a:ext>
            </a:extLst>
          </p:cNvPr>
          <p:cNvSpPr txBox="1"/>
          <p:nvPr/>
        </p:nvSpPr>
        <p:spPr>
          <a:xfrm>
            <a:off x="312810" y="8195943"/>
            <a:ext cx="1245428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kakao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map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API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 사용자를 중심으로 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주변의 검색 결과들을 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마커로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표시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AEB80-3418-6445-9020-1C813F531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4" y="2879828"/>
            <a:ext cx="12598972" cy="478745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6BB46AB5-C2BE-034C-846E-2C46DEF15DC3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9" name="Web 138">
            <a:extLst>
              <a:ext uri="{FF2B5EF4-FFF2-40B4-BE49-F238E27FC236}">
                <a16:creationId xmlns:a16="http://schemas.microsoft.com/office/drawing/2014/main" id="{E1EAD23E-1111-A645-B7B8-4CD4FD613213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0" name="By Java 139">
            <a:extLst>
              <a:ext uri="{FF2B5EF4-FFF2-40B4-BE49-F238E27FC236}">
                <a16:creationId xmlns:a16="http://schemas.microsoft.com/office/drawing/2014/main" id="{2FA42751-798F-3F49-BC0E-244BC00FEB4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App Project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텍스트 개체 틀 137">
            <a:extLst>
              <a:ext uri="{FF2B5EF4-FFF2-40B4-BE49-F238E27FC236}">
                <a16:creationId xmlns:a16="http://schemas.microsoft.com/office/drawing/2014/main" id="{A05A6C9C-CCCB-0F4C-9425-33FC8BC5BA88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5" name="Web 138">
            <a:extLst>
              <a:ext uri="{FF2B5EF4-FFF2-40B4-BE49-F238E27FC236}">
                <a16:creationId xmlns:a16="http://schemas.microsoft.com/office/drawing/2014/main" id="{E5D69681-01DA-5B4F-80B1-5361E6282C6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9" name="By Java 139">
            <a:extLst>
              <a:ext uri="{FF2B5EF4-FFF2-40B4-BE49-F238E27FC236}">
                <a16:creationId xmlns:a16="http://schemas.microsoft.com/office/drawing/2014/main" id="{23E85C4B-A173-D34B-AAD6-ECE14BEE6845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81BBF-65D7-0248-92BC-70D15B81E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56" y="4396073"/>
            <a:ext cx="4461398" cy="8139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98EAE-739D-4548-9D29-A433EBE3D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022" y="3580656"/>
            <a:ext cx="4845533" cy="2422767"/>
          </a:xfrm>
          <a:prstGeom prst="rect">
            <a:avLst/>
          </a:prstGeom>
        </p:spPr>
      </p:pic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5F0389CB-B154-4D4B-A9E6-2C09DDF72FEB}"/>
              </a:ext>
            </a:extLst>
          </p:cNvPr>
          <p:cNvSpPr/>
          <p:nvPr/>
        </p:nvSpPr>
        <p:spPr>
          <a:xfrm rot="16200000">
            <a:off x="5782320" y="4339527"/>
            <a:ext cx="1152128" cy="1152128"/>
          </a:xfrm>
          <a:prstGeom prst="downArrow">
            <a:avLst/>
          </a:prstGeom>
          <a:solidFill>
            <a:schemeClr val="tx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CE08D-AD64-7B4D-8F84-097B34390943}"/>
              </a:ext>
            </a:extLst>
          </p:cNvPr>
          <p:cNvSpPr txBox="1"/>
          <p:nvPr/>
        </p:nvSpPr>
        <p:spPr>
          <a:xfrm>
            <a:off x="845542" y="7135578"/>
            <a:ext cx="1130525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기존의 </a:t>
            </a: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Web Project</a:t>
            </a:r>
            <a:r>
              <a:rPr kumimoji="0" lang="ko-KR" altLang="en-US" sz="3600" b="1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를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확장하여 </a:t>
            </a: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A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pp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개발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같은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Web Server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사용하고 </a:t>
            </a:r>
            <a:r>
              <a:rPr lang="en-US" altLang="ko-KR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RestController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 구현</a:t>
            </a:r>
            <a:endParaRPr kumimoji="0" lang="ko-KR" altLang="en-US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4353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ANDROID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B62153-B4C0-478F-A1BB-6B9E06C9059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E362ED5-1273-4651-990A-B8991601323A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68F42E0-82FF-4F5C-B88F-D63BF2F5508B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0D4A8-975B-45B2-8BEB-0D6976C3958B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텍스트 개체 틀 137">
            <a:extLst>
              <a:ext uri="{FF2B5EF4-FFF2-40B4-BE49-F238E27FC236}">
                <a16:creationId xmlns:a16="http://schemas.microsoft.com/office/drawing/2014/main" id="{A05A6C9C-CCCB-0F4C-9425-33FC8BC5BA88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5" name="Web 138">
            <a:extLst>
              <a:ext uri="{FF2B5EF4-FFF2-40B4-BE49-F238E27FC236}">
                <a16:creationId xmlns:a16="http://schemas.microsoft.com/office/drawing/2014/main" id="{E5D69681-01DA-5B4F-80B1-5361E6282C6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9" name="By Java 139">
            <a:extLst>
              <a:ext uri="{FF2B5EF4-FFF2-40B4-BE49-F238E27FC236}">
                <a16:creationId xmlns:a16="http://schemas.microsoft.com/office/drawing/2014/main" id="{23E85C4B-A173-D34B-AAD6-ECE14BEE6845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4C5F5A-06B5-674A-8E07-103000C98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06" y="3724672"/>
            <a:ext cx="3464957" cy="40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4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605155" y="727710"/>
            <a:ext cx="6108065" cy="102552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Why 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sp>
        <p:nvSpPr>
          <p:cNvPr id="6" name="텍스트 개체 틀 5"/>
          <p:cNvSpPr txBox="1">
            <a:spLocks/>
          </p:cNvSpPr>
          <p:nvPr/>
        </p:nvSpPr>
        <p:spPr>
          <a:xfrm>
            <a:off x="4736465" y="865505"/>
            <a:ext cx="2667635" cy="76136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356235" eaLnBrk="0" fontAlgn="auto" latinLnBrk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Tx/>
              <a:buNone/>
            </a:pPr>
            <a:r>
              <a:rPr lang="en-US" altLang="ko-KR" sz="4270" b="0" u="sng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b="0" u="sng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7" name="Web 6"/>
          <p:cNvSpPr txBox="1">
            <a:spLocks/>
          </p:cNvSpPr>
          <p:nvPr/>
        </p:nvSpPr>
        <p:spPr>
          <a:xfrm>
            <a:off x="4429125" y="667862"/>
            <a:ext cx="192925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8" name="By Java 7"/>
          <p:cNvSpPr txBox="1">
            <a:spLocks/>
          </p:cNvSpPr>
          <p:nvPr/>
        </p:nvSpPr>
        <p:spPr>
          <a:xfrm>
            <a:off x="4338320" y="1412240"/>
            <a:ext cx="3244850" cy="47180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>
            <a:spLocks/>
          </p:cNvSpPr>
          <p:nvPr/>
        </p:nvSpPr>
        <p:spPr>
          <a:xfrm>
            <a:off x="4990465" y="727075"/>
            <a:ext cx="5401310" cy="1026795"/>
          </a:xfrm>
          <a:prstGeom prst="rect">
            <a:avLst/>
          </a:prstGeom>
          <a:noFill/>
          <a:ln w="0">
            <a:noFill/>
            <a:prstDash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?</a:t>
            </a:r>
            <a:endParaRPr lang="ko-KR" altLang="en-US" sz="6000" b="1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graphicFrame>
        <p:nvGraphicFramePr>
          <p:cNvPr id="12" name="내용 개체 틀 12">
            <a:extLst>
              <a:ext uri="{FF2B5EF4-FFF2-40B4-BE49-F238E27FC236}">
                <a16:creationId xmlns:a16="http://schemas.microsoft.com/office/drawing/2014/main" id="{6514F9CB-FCC9-48B0-B457-A15297A0D5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6973322"/>
              </p:ext>
            </p:extLst>
          </p:nvPr>
        </p:nvGraphicFramePr>
        <p:xfrm>
          <a:off x="1277300" y="336866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8D54F-4024-4A65-9218-24D5B0D3CEA8}"/>
              </a:ext>
            </a:extLst>
          </p:cNvPr>
          <p:cNvCxnSpPr/>
          <p:nvPr/>
        </p:nvCxnSpPr>
        <p:spPr>
          <a:xfrm rot="10800000" flipV="1">
            <a:off x="1483207" y="6215018"/>
            <a:ext cx="3479376" cy="775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7B8F8BA-C7A5-4990-8B37-B13EBBC57AE5}"/>
              </a:ext>
            </a:extLst>
          </p:cNvPr>
          <p:cNvCxnSpPr/>
          <p:nvPr/>
        </p:nvCxnSpPr>
        <p:spPr>
          <a:xfrm rot="5400000" flipH="1" flipV="1">
            <a:off x="142611" y="4851168"/>
            <a:ext cx="2696705" cy="1588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A1644F-B317-44DE-A3DF-E8FC4CC1E467}"/>
              </a:ext>
            </a:extLst>
          </p:cNvPr>
          <p:cNvCxnSpPr/>
          <p:nvPr/>
        </p:nvCxnSpPr>
        <p:spPr>
          <a:xfrm rot="10800000">
            <a:off x="1475465" y="3495067"/>
            <a:ext cx="5060198" cy="7751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BC3789-9678-4FCF-BEC3-4FAF727FA3FF}"/>
              </a:ext>
            </a:extLst>
          </p:cNvPr>
          <p:cNvCxnSpPr/>
          <p:nvPr/>
        </p:nvCxnSpPr>
        <p:spPr>
          <a:xfrm flipV="1">
            <a:off x="6582157" y="3495066"/>
            <a:ext cx="5122189" cy="1550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12E64BC-DEC8-4FDF-83B3-ED37FD224CC3}"/>
              </a:ext>
            </a:extLst>
          </p:cNvPr>
          <p:cNvCxnSpPr/>
          <p:nvPr/>
        </p:nvCxnSpPr>
        <p:spPr>
          <a:xfrm rot="16200000" flipH="1">
            <a:off x="10316850" y="4851564"/>
            <a:ext cx="2763865" cy="4371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4C6DF51-6BBD-449A-8CAD-8F6209B63D29}"/>
              </a:ext>
            </a:extLst>
          </p:cNvPr>
          <p:cNvCxnSpPr/>
          <p:nvPr/>
        </p:nvCxnSpPr>
        <p:spPr>
          <a:xfrm flipV="1">
            <a:off x="8131987" y="6222767"/>
            <a:ext cx="3564610" cy="1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17EC9-2684-441E-96A0-E0DEF1C28809}"/>
              </a:ext>
            </a:extLst>
          </p:cNvPr>
          <p:cNvCxnSpPr/>
          <p:nvPr/>
        </p:nvCxnSpPr>
        <p:spPr>
          <a:xfrm rot="10800000" flipV="1">
            <a:off x="1890691" y="7137168"/>
            <a:ext cx="9439759" cy="38746"/>
          </a:xfrm>
          <a:prstGeom prst="line">
            <a:avLst/>
          </a:prstGeom>
          <a:ln w="28575">
            <a:solidFill>
              <a:schemeClr val="tx1">
                <a:lumMod val="50000"/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A6F31D8-BD5D-4C49-8615-63A164F32077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4A61A2A-F06F-4244-A1A2-71D8F15C87CF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A77888B-06B8-42C5-BF13-DB8B7A43EB29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8E8C594-FABA-4BC2-AD84-6DE92DE254F0}"/>
              </a:ext>
            </a:extLst>
          </p:cNvPr>
          <p:cNvSpPr txBox="1"/>
          <p:nvPr/>
        </p:nvSpPr>
        <p:spPr>
          <a:xfrm>
            <a:off x="1945769" y="3535837"/>
            <a:ext cx="2912996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ko-KR" b="1" dirty="0"/>
              <a:t>Easy Information</a:t>
            </a:r>
            <a:endParaRPr lang="ko-KR" altLang="en-US" b="1" dirty="0"/>
          </a:p>
          <a:p>
            <a:pPr algn="l"/>
            <a:endParaRPr lang="en-US" altLang="ko-KR" b="1" dirty="0"/>
          </a:p>
          <a:p>
            <a:pPr algn="l"/>
            <a:r>
              <a:rPr lang="en-US" altLang="ko-KR" b="1" dirty="0"/>
              <a:t>Famous Restaurant</a:t>
            </a:r>
          </a:p>
          <a:p>
            <a:endParaRPr lang="en-US" altLang="ko-KR" b="1" dirty="0"/>
          </a:p>
          <a:p>
            <a:pPr algn="l"/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Delicious Food</a:t>
            </a:r>
          </a:p>
          <a:p>
            <a:pPr algn="l"/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pPr algn="l"/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Photo</a:t>
            </a:r>
          </a:p>
          <a:p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sym typeface="Palatino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03A9E6-4DF0-4771-98BC-FFC5DCD86FFD}"/>
              </a:ext>
            </a:extLst>
          </p:cNvPr>
          <p:cNvSpPr txBox="1"/>
          <p:nvPr/>
        </p:nvSpPr>
        <p:spPr>
          <a:xfrm>
            <a:off x="8507604" y="3364632"/>
            <a:ext cx="3142499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sym typeface="Palatino"/>
              </a:rPr>
              <a:t>Store Promotion</a:t>
            </a:r>
          </a:p>
          <a:p>
            <a:endParaRPr lang="en-US" altLang="ko-KR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Communication </a:t>
            </a:r>
          </a:p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with customers</a:t>
            </a:r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sym typeface="Palatino"/>
            </a:endParaRPr>
          </a:p>
          <a:p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sym typeface="Palatino"/>
            </a:endParaRPr>
          </a:p>
          <a:p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</a:rPr>
              <a:t>An Increase In Profits</a:t>
            </a:r>
          </a:p>
          <a:p>
            <a:endParaRPr kumimoji="0" lang="en-US" altLang="ko-KR" sz="24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sym typeface="Palatino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136BDA-2D2D-4063-834F-92B3097F91F1}"/>
              </a:ext>
            </a:extLst>
          </p:cNvPr>
          <p:cNvSpPr txBox="1"/>
          <p:nvPr/>
        </p:nvSpPr>
        <p:spPr>
          <a:xfrm>
            <a:off x="3838105" y="7411735"/>
            <a:ext cx="54006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Provide Information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CDEA91F-4F44-4EB2-B74D-3F1E3885C8C8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16 0.00319 L 0.39306 0.003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6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1 0.00325 L 0.39301 0.003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6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16 0.00319 L 0.39306 0.003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2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도형 166"/>
          <p:cNvSpPr>
            <a:spLocks/>
          </p:cNvSpPr>
          <p:nvPr/>
        </p:nvSpPr>
        <p:spPr>
          <a:xfrm>
            <a:off x="5099231" y="5182548"/>
            <a:ext cx="2624600" cy="782919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2" name="도형 166"/>
          <p:cNvSpPr>
            <a:spLocks/>
          </p:cNvSpPr>
          <p:nvPr/>
        </p:nvSpPr>
        <p:spPr>
          <a:xfrm>
            <a:off x="5043680" y="7438102"/>
            <a:ext cx="2624600" cy="782919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1" name="도형 166"/>
          <p:cNvSpPr>
            <a:spLocks/>
          </p:cNvSpPr>
          <p:nvPr/>
        </p:nvSpPr>
        <p:spPr>
          <a:xfrm>
            <a:off x="1194013" y="3628144"/>
            <a:ext cx="2624600" cy="782919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80"/>
          <p:cNvCxnSpPr>
            <a:stCxn id="34" idx="3"/>
            <a:endCxn id="73" idx="1"/>
          </p:cNvCxnSpPr>
          <p:nvPr/>
        </p:nvCxnSpPr>
        <p:spPr>
          <a:xfrm>
            <a:off x="3818613" y="5574008"/>
            <a:ext cx="1280618" cy="0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Index"/>
          <p:cNvSpPr txBox="1">
            <a:spLocks/>
          </p:cNvSpPr>
          <p:nvPr/>
        </p:nvSpPr>
        <p:spPr>
          <a:xfrm>
            <a:off x="605154" y="265529"/>
            <a:ext cx="7913469" cy="194925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ANDROID</a:t>
            </a:r>
          </a:p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Structure Map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잉크 22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도형 154"/>
          <p:cNvSpPr>
            <a:spLocks/>
          </p:cNvSpPr>
          <p:nvPr/>
        </p:nvSpPr>
        <p:spPr>
          <a:xfrm>
            <a:off x="175260" y="2599055"/>
            <a:ext cx="2642235" cy="843915"/>
          </a:xfrm>
          <a:prstGeom prst="flowChartAlternateProcess">
            <a:avLst/>
          </a:prstGeom>
          <a:solidFill>
            <a:srgbClr val="212121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5"/>
          <p:cNvSpPr txBox="1">
            <a:spLocks/>
          </p:cNvSpPr>
          <p:nvPr/>
        </p:nvSpPr>
        <p:spPr>
          <a:xfrm>
            <a:off x="380365" y="2734945"/>
            <a:ext cx="221869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Our Meal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166"/>
          <p:cNvSpPr>
            <a:spLocks/>
          </p:cNvSpPr>
          <p:nvPr/>
        </p:nvSpPr>
        <p:spPr>
          <a:xfrm>
            <a:off x="1194013" y="5182548"/>
            <a:ext cx="2624600" cy="782919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167"/>
          <p:cNvSpPr txBox="1">
            <a:spLocks/>
          </p:cNvSpPr>
          <p:nvPr/>
        </p:nvSpPr>
        <p:spPr>
          <a:xfrm>
            <a:off x="1365305" y="5245903"/>
            <a:ext cx="2282015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Main page</a:t>
            </a:r>
            <a:endParaRPr lang="ko-KR" altLang="en-US" sz="30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FF5D4D3-6A7C-4789-8808-664EE53AC75A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589C17B-F6F2-4AC8-9636-69F18CD4EE87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BD7A9D3-10F7-448F-BDDF-9914917D1322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4C5A97A-9E23-455E-B9E5-E914BE2FCC65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텍스트 상자 167"/>
          <p:cNvSpPr txBox="1">
            <a:spLocks/>
          </p:cNvSpPr>
          <p:nvPr/>
        </p:nvSpPr>
        <p:spPr>
          <a:xfrm>
            <a:off x="1461354" y="3746384"/>
            <a:ext cx="206121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3000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Search</a:t>
            </a:r>
            <a:endParaRPr lang="ko-KR" altLang="en-US" sz="30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8" name="도형 180"/>
          <p:cNvCxnSpPr>
            <a:stCxn id="34" idx="0"/>
            <a:endCxn id="71" idx="2"/>
          </p:cNvCxnSpPr>
          <p:nvPr/>
        </p:nvCxnSpPr>
        <p:spPr>
          <a:xfrm flipV="1">
            <a:off x="2506313" y="4411063"/>
            <a:ext cx="0" cy="771485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도형 166"/>
          <p:cNvSpPr>
            <a:spLocks/>
          </p:cNvSpPr>
          <p:nvPr/>
        </p:nvSpPr>
        <p:spPr>
          <a:xfrm>
            <a:off x="9142410" y="7438103"/>
            <a:ext cx="2624600" cy="782919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5" name="텍스트 상자 167"/>
          <p:cNvSpPr txBox="1">
            <a:spLocks/>
          </p:cNvSpPr>
          <p:nvPr/>
        </p:nvSpPr>
        <p:spPr>
          <a:xfrm>
            <a:off x="9313702" y="7551920"/>
            <a:ext cx="2282015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Review</a:t>
            </a:r>
            <a:endParaRPr lang="ko-KR" altLang="en-US" sz="30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6" name="텍스트 상자 167"/>
          <p:cNvSpPr txBox="1">
            <a:spLocks/>
          </p:cNvSpPr>
          <p:nvPr/>
        </p:nvSpPr>
        <p:spPr>
          <a:xfrm>
            <a:off x="5214972" y="5245903"/>
            <a:ext cx="2282015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Store</a:t>
            </a:r>
            <a:endParaRPr lang="ko-KR" altLang="en-US" sz="30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7" name="텍스트 상자 167"/>
          <p:cNvSpPr txBox="1">
            <a:spLocks/>
          </p:cNvSpPr>
          <p:nvPr/>
        </p:nvSpPr>
        <p:spPr>
          <a:xfrm>
            <a:off x="5270523" y="7551920"/>
            <a:ext cx="2282015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My Page</a:t>
            </a:r>
            <a:endParaRPr lang="ko-KR" altLang="en-US" sz="30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도형 166"/>
          <p:cNvSpPr>
            <a:spLocks/>
          </p:cNvSpPr>
          <p:nvPr/>
        </p:nvSpPr>
        <p:spPr>
          <a:xfrm>
            <a:off x="9142410" y="5182546"/>
            <a:ext cx="2624600" cy="782919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0" name="텍스트 상자 167"/>
          <p:cNvSpPr txBox="1">
            <a:spLocks/>
          </p:cNvSpPr>
          <p:nvPr/>
        </p:nvSpPr>
        <p:spPr>
          <a:xfrm>
            <a:off x="9282020" y="5329049"/>
            <a:ext cx="228201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Image Upload</a:t>
            </a:r>
          </a:p>
        </p:txBody>
      </p:sp>
      <p:cxnSp>
        <p:nvCxnSpPr>
          <p:cNvPr id="81" name="도형 180"/>
          <p:cNvCxnSpPr>
            <a:stCxn id="34" idx="2"/>
            <a:endCxn id="72" idx="0"/>
          </p:cNvCxnSpPr>
          <p:nvPr/>
        </p:nvCxnSpPr>
        <p:spPr>
          <a:xfrm rot="16200000" flipH="1">
            <a:off x="3694829" y="4776950"/>
            <a:ext cx="1472635" cy="3849667"/>
          </a:xfrm>
          <a:prstGeom prst="bentConnector3">
            <a:avLst>
              <a:gd name="adj1" fmla="val 50000"/>
            </a:avLst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도형 180"/>
          <p:cNvCxnSpPr>
            <a:stCxn id="78" idx="1"/>
            <a:endCxn id="73" idx="3"/>
          </p:cNvCxnSpPr>
          <p:nvPr/>
        </p:nvCxnSpPr>
        <p:spPr>
          <a:xfrm flipH="1">
            <a:off x="7723831" y="5574006"/>
            <a:ext cx="1418579" cy="2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도형 180"/>
          <p:cNvCxnSpPr>
            <a:stCxn id="74" idx="1"/>
            <a:endCxn id="73" idx="3"/>
          </p:cNvCxnSpPr>
          <p:nvPr/>
        </p:nvCxnSpPr>
        <p:spPr>
          <a:xfrm flipH="1" flipV="1">
            <a:off x="7723831" y="5574008"/>
            <a:ext cx="1418579" cy="2255555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도형 170">
            <a:extLst>
              <a:ext uri="{FF2B5EF4-FFF2-40B4-BE49-F238E27FC236}">
                <a16:creationId xmlns:a16="http://schemas.microsoft.com/office/drawing/2014/main" id="{F96DA9FA-B0DE-8247-AB40-F99F957BE4F0}"/>
              </a:ext>
            </a:extLst>
          </p:cNvPr>
          <p:cNvSpPr>
            <a:spLocks/>
          </p:cNvSpPr>
          <p:nvPr/>
        </p:nvSpPr>
        <p:spPr>
          <a:xfrm>
            <a:off x="1217201" y="7471365"/>
            <a:ext cx="2980943" cy="791864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171">
            <a:extLst>
              <a:ext uri="{FF2B5EF4-FFF2-40B4-BE49-F238E27FC236}">
                <a16:creationId xmlns:a16="http://schemas.microsoft.com/office/drawing/2014/main" id="{3119693C-A0B4-1340-803E-23BE438E5D93}"/>
              </a:ext>
            </a:extLst>
          </p:cNvPr>
          <p:cNvSpPr txBox="1">
            <a:spLocks/>
          </p:cNvSpPr>
          <p:nvPr/>
        </p:nvSpPr>
        <p:spPr>
          <a:xfrm>
            <a:off x="1269270" y="7613104"/>
            <a:ext cx="292887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Join Membership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2" name="도형 180">
            <a:extLst>
              <a:ext uri="{FF2B5EF4-FFF2-40B4-BE49-F238E27FC236}">
                <a16:creationId xmlns:a16="http://schemas.microsoft.com/office/drawing/2014/main" id="{BC2D2B34-AB11-1D4B-B3FD-890BB13D182C}"/>
              </a:ext>
            </a:extLst>
          </p:cNvPr>
          <p:cNvCxnSpPr/>
          <p:nvPr/>
        </p:nvCxnSpPr>
        <p:spPr>
          <a:xfrm flipV="1">
            <a:off x="2505098" y="6699880"/>
            <a:ext cx="0" cy="771485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텍스트 개체 틀 137">
            <a:extLst>
              <a:ext uri="{FF2B5EF4-FFF2-40B4-BE49-F238E27FC236}">
                <a16:creationId xmlns:a16="http://schemas.microsoft.com/office/drawing/2014/main" id="{377D231E-43C8-5343-AAFC-60B1B3FF14C3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36" name="Web 138">
            <a:extLst>
              <a:ext uri="{FF2B5EF4-FFF2-40B4-BE49-F238E27FC236}">
                <a16:creationId xmlns:a16="http://schemas.microsoft.com/office/drawing/2014/main" id="{B5B4C85D-5BD3-C44C-A009-D879B2D672FA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37" name="By Java 139">
            <a:extLst>
              <a:ext uri="{FF2B5EF4-FFF2-40B4-BE49-F238E27FC236}">
                <a16:creationId xmlns:a16="http://schemas.microsoft.com/office/drawing/2014/main" id="{0AA94B93-F7D1-C34D-838A-0A8A2724B6B3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7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ANDROID</a:t>
            </a: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(Main)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BC6458-8182-DC4F-AE87-F493D5C8F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0" y="2309799"/>
            <a:ext cx="3885334" cy="714273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497D1A-7EE7-0A45-9AF9-9FBC69A00426}"/>
              </a:ext>
            </a:extLst>
          </p:cNvPr>
          <p:cNvSpPr txBox="1"/>
          <p:nvPr/>
        </p:nvSpPr>
        <p:spPr>
          <a:xfrm>
            <a:off x="4702200" y="5171609"/>
            <a:ext cx="813690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Web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메인 화면에서 보여주는 정보를 동적으로 구현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79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ANDROID</a:t>
            </a: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(Join)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BC6458-8182-DC4F-AE87-F493D5C8F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8" y="2309798"/>
            <a:ext cx="3904734" cy="7178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31CFEB4-8E32-854C-8E8E-394996F3A865}"/>
              </a:ext>
            </a:extLst>
          </p:cNvPr>
          <p:cNvSpPr/>
          <p:nvPr/>
        </p:nvSpPr>
        <p:spPr>
          <a:xfrm>
            <a:off x="3694088" y="2320059"/>
            <a:ext cx="504056" cy="468509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6B0C4-AFED-794A-9B10-437ED2F611E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08" y="2306912"/>
            <a:ext cx="3906000" cy="7178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C4B160-1CE7-FB44-937A-494AC2BC6FC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072" y="2296267"/>
            <a:ext cx="3906000" cy="7178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9CC73-40D7-3344-B458-4496675DA503}"/>
              </a:ext>
            </a:extLst>
          </p:cNvPr>
          <p:cNvSpPr/>
          <p:nvPr/>
        </p:nvSpPr>
        <p:spPr>
          <a:xfrm>
            <a:off x="6502400" y="2841620"/>
            <a:ext cx="936104" cy="45097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9000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A34580-8BB0-6743-880D-9580305DFE9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1" y="2241865"/>
            <a:ext cx="3906000" cy="7178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ANDROID</a:t>
            </a: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(Join)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9CC73-40D7-3344-B458-4496675DA503}"/>
              </a:ext>
            </a:extLst>
          </p:cNvPr>
          <p:cNvSpPr/>
          <p:nvPr/>
        </p:nvSpPr>
        <p:spPr>
          <a:xfrm>
            <a:off x="3190032" y="4948808"/>
            <a:ext cx="936104" cy="504056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022AFA-8EF3-0A40-81F0-A09DDF3932D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76" y="2254424"/>
            <a:ext cx="3906000" cy="7178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1AE672-56CD-AC4B-A866-8D038ED4A2C0}"/>
              </a:ext>
            </a:extLst>
          </p:cNvPr>
          <p:cNvSpPr txBox="1"/>
          <p:nvPr/>
        </p:nvSpPr>
        <p:spPr>
          <a:xfrm>
            <a:off x="8526093" y="4671773"/>
            <a:ext cx="438501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3600" b="1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Kakao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우편번호</a:t>
            </a:r>
            <a:endParaRPr kumimoji="0" lang="en-US" altLang="ko-KR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	API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l"/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Dialog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</a:t>
            </a: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WebView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주소검색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구현</a:t>
            </a:r>
            <a:endParaRPr kumimoji="0" lang="ko-KR" altLang="en-US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4013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ANDROID</a:t>
            </a: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(Login)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6B0C4-AFED-794A-9B10-437ED2F611E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2" y="2306912"/>
            <a:ext cx="3906000" cy="7178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9CC73-40D7-3344-B458-4496675DA503}"/>
              </a:ext>
            </a:extLst>
          </p:cNvPr>
          <p:cNvSpPr/>
          <p:nvPr/>
        </p:nvSpPr>
        <p:spPr>
          <a:xfrm>
            <a:off x="2343504" y="2356520"/>
            <a:ext cx="936104" cy="45097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B937CD-23C5-224F-80FA-9505EB51B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17" y="2257903"/>
            <a:ext cx="3957867" cy="722740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878046-47E4-7243-9281-B0E96B612676}"/>
              </a:ext>
            </a:extLst>
          </p:cNvPr>
          <p:cNvSpPr txBox="1"/>
          <p:nvPr/>
        </p:nvSpPr>
        <p:spPr>
          <a:xfrm>
            <a:off x="8526093" y="3840776"/>
            <a:ext cx="4385019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Login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</a:t>
            </a:r>
            <a:r>
              <a:rPr kumimoji="0" lang="ko-KR" altLang="en-US" sz="3600" b="1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성공시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</a:t>
            </a:r>
            <a:endParaRPr kumimoji="0" lang="en-US" altLang="ko-KR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lang="en-US" altLang="ko-KR" sz="32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CookieManager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	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사용하여 </a:t>
            </a:r>
            <a:r>
              <a:rPr kumimoji="0" lang="en-US" altLang="ko-KR" sz="32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URL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과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Member ID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저장하여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Session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유지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3940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ANDROID</a:t>
            </a: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(My Page)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B8C5B3-94DB-894F-A4BC-4EB4C1BB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39" y="2235738"/>
            <a:ext cx="3941977" cy="719839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E6977F-E23D-004A-B3AB-8835D2C2CB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11" y="2220888"/>
            <a:ext cx="3941977" cy="72335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64C196B-1322-2544-967E-0DBFF9932EBC}"/>
              </a:ext>
            </a:extLst>
          </p:cNvPr>
          <p:cNvCxnSpPr/>
          <p:nvPr/>
        </p:nvCxnSpPr>
        <p:spPr>
          <a:xfrm>
            <a:off x="7906988" y="3580656"/>
            <a:ext cx="1368152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88541E6-7DE9-8542-802A-BC5C4810B170}"/>
              </a:ext>
            </a:extLst>
          </p:cNvPr>
          <p:cNvCxnSpPr>
            <a:cxnSpLocks/>
          </p:cNvCxnSpPr>
          <p:nvPr/>
        </p:nvCxnSpPr>
        <p:spPr>
          <a:xfrm>
            <a:off x="7726967" y="4084712"/>
            <a:ext cx="1332149" cy="194421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9498382B-3291-7E4A-A541-2B75BFE8DE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2" y="2216522"/>
            <a:ext cx="3968522" cy="723359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962EE5-E45D-BC44-B316-C611B503C9DE}"/>
              </a:ext>
            </a:extLst>
          </p:cNvPr>
          <p:cNvSpPr/>
          <p:nvPr/>
        </p:nvSpPr>
        <p:spPr>
          <a:xfrm>
            <a:off x="2469952" y="2688567"/>
            <a:ext cx="936104" cy="45097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34249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ANDROID</a:t>
            </a: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(Main)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BC6458-8182-DC4F-AE87-F493D5C8F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0" y="2309799"/>
            <a:ext cx="3885334" cy="714273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497D1A-7EE7-0A45-9AF9-9FBC69A00426}"/>
              </a:ext>
            </a:extLst>
          </p:cNvPr>
          <p:cNvSpPr txBox="1"/>
          <p:nvPr/>
        </p:nvSpPr>
        <p:spPr>
          <a:xfrm>
            <a:off x="4702200" y="4894610"/>
            <a:ext cx="813690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S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tore 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정보의 사진을 터치하면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	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해당 </a:t>
            </a: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Store Page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로 이동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9FF334-6E65-B149-8A56-7B5F318C49DC}"/>
              </a:ext>
            </a:extLst>
          </p:cNvPr>
          <p:cNvSpPr/>
          <p:nvPr/>
        </p:nvSpPr>
        <p:spPr>
          <a:xfrm>
            <a:off x="312810" y="3724672"/>
            <a:ext cx="1869110" cy="151216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8986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B87903A7-F623-9145-8ABD-27D33B82F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6" y="2220888"/>
            <a:ext cx="3937775" cy="723699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ANDROID</a:t>
            </a: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CC02DB-1763-5843-9248-CD05B51258A7}"/>
              </a:ext>
            </a:extLst>
          </p:cNvPr>
          <p:cNvSpPr txBox="1"/>
          <p:nvPr/>
        </p:nvSpPr>
        <p:spPr>
          <a:xfrm>
            <a:off x="4990232" y="3816861"/>
            <a:ext cx="7848872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Tx/>
              <a:buChar char="-"/>
            </a:pP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(1)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사용자들이 남긴 리뷰의 이미지를 </a:t>
            </a:r>
            <a:r>
              <a:rPr lang="en" altLang="ko-KR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HorizontalScrollView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 구현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571500" indent="-571500" algn="l">
              <a:buFontTx/>
              <a:buChar char="-"/>
            </a:pP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571500" indent="-571500" algn="l">
              <a:buFontTx/>
              <a:buChar char="-"/>
            </a:pP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(2) </a:t>
            </a:r>
            <a:r>
              <a:rPr lang="en-US" altLang="ko-KR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kakaomap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API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l"/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	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DB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저장되어 있는 가게의 주소를 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l"/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WebView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 구현</a:t>
            </a:r>
            <a:endParaRPr kumimoji="0" lang="ko-KR" altLang="en-US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4785B4-49D5-094A-A7F6-3D061CA4D321}"/>
              </a:ext>
            </a:extLst>
          </p:cNvPr>
          <p:cNvSpPr txBox="1"/>
          <p:nvPr/>
        </p:nvSpPr>
        <p:spPr>
          <a:xfrm>
            <a:off x="165696" y="2910174"/>
            <a:ext cx="7200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(1)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EB5E7C-B76C-1D4B-899B-160BDCDEC211}"/>
              </a:ext>
            </a:extLst>
          </p:cNvPr>
          <p:cNvSpPr txBox="1"/>
          <p:nvPr/>
        </p:nvSpPr>
        <p:spPr>
          <a:xfrm>
            <a:off x="312810" y="6827113"/>
            <a:ext cx="7200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(2)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779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ANDROID</a:t>
            </a: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7223CA-258E-B046-ADBB-29AA4D62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0" y="2273838"/>
            <a:ext cx="3885334" cy="710348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470C90-FDF4-9242-8088-DB48CEFC5D23}"/>
              </a:ext>
            </a:extLst>
          </p:cNvPr>
          <p:cNvSpPr txBox="1"/>
          <p:nvPr/>
        </p:nvSpPr>
        <p:spPr>
          <a:xfrm>
            <a:off x="4990232" y="4647858"/>
            <a:ext cx="784887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Tx/>
              <a:buChar char="-"/>
            </a:pPr>
            <a:r>
              <a:rPr lang="en" altLang="ko-KR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RecyclerView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와 </a:t>
            </a:r>
            <a:r>
              <a:rPr lang="en-US" altLang="ko-KR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CardView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 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리뷰를 </a:t>
            </a: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5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개씩 출력</a:t>
            </a:r>
            <a:endParaRPr kumimoji="0" lang="en-US" altLang="ko-KR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  <a:p>
            <a:pPr marL="571500" indent="-571500" algn="l">
              <a:buFontTx/>
              <a:buChar char="-"/>
            </a:pPr>
            <a:endParaRPr kumimoji="0" lang="en-US" altLang="ko-KR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  <a:p>
            <a:pPr marL="571500" indent="-571500" algn="l">
              <a:buFontTx/>
              <a:buChar char="-"/>
            </a:pP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더보기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버튼 구현</a:t>
            </a:r>
            <a:endParaRPr kumimoji="0" lang="ko-KR" altLang="en-US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D46D6C-8E61-E543-B56B-1F9AD2236A95}"/>
              </a:ext>
            </a:extLst>
          </p:cNvPr>
          <p:cNvSpPr/>
          <p:nvPr/>
        </p:nvSpPr>
        <p:spPr>
          <a:xfrm>
            <a:off x="1461840" y="8765232"/>
            <a:ext cx="1584176" cy="567680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027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4AAAAAD-7E7B-164D-9822-2E679083B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6" y="2220888"/>
            <a:ext cx="3937775" cy="723699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ANDROID</a:t>
            </a: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3F349B-E03B-DA42-8045-FECDE2BF1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53" y="2253074"/>
            <a:ext cx="3969073" cy="723223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E3B9B0-835E-CB43-9104-C9453C93BBD0}"/>
              </a:ext>
            </a:extLst>
          </p:cNvPr>
          <p:cNvSpPr/>
          <p:nvPr/>
        </p:nvSpPr>
        <p:spPr>
          <a:xfrm>
            <a:off x="1173808" y="4533807"/>
            <a:ext cx="1152128" cy="703027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04774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3083560"/>
            <a:ext cx="8759190" cy="4088765"/>
          </a:xfrm>
          <a:prstGeom prst="rect">
            <a:avLst/>
          </a:prstGeom>
        </p:spPr>
      </p:pic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WEB Reference site</a:t>
            </a:r>
            <a:endParaRPr lang="ko-KR" altLang="en-US" sz="6000" dirty="0">
              <a:ln w="9525" cap="flat" cmpd="sng">
                <a:noFill/>
                <a:prstDash/>
              </a:ln>
              <a:latin typeface="Segoe UI Black" pitchFamily="34" charset="0"/>
              <a:ea typeface="Segoe UI Black" charset="0"/>
            </a:endParaRPr>
          </a:p>
        </p:txBody>
      </p:sp>
      <p:sp>
        <p:nvSpPr>
          <p:cNvPr id="6" name="텍스트 개체 틀 137"/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7" name="Web 138"/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8" name="By Java 139"/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2973705" y="7917180"/>
            <a:ext cx="7560945" cy="471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dirty="0"/>
              <a:t>(http://www.baemin.com/)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45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4AAAAAD-7E7B-164D-9822-2E679083B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6" y="2220888"/>
            <a:ext cx="3935276" cy="7232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ANDROID</a:t>
            </a: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E3B9B0-835E-CB43-9104-C9453C93BBD0}"/>
              </a:ext>
            </a:extLst>
          </p:cNvPr>
          <p:cNvSpPr/>
          <p:nvPr/>
        </p:nvSpPr>
        <p:spPr>
          <a:xfrm>
            <a:off x="2325936" y="4533808"/>
            <a:ext cx="1080120" cy="703026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350705-2B61-7943-9EF9-D3EAA9400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168" y="2197742"/>
            <a:ext cx="3949192" cy="726013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1077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ANDROID</a:t>
            </a: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 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(Search)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BC6458-8182-DC4F-AE87-F493D5C8F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8" y="2252912"/>
            <a:ext cx="3934800" cy="723367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31CFEB4-8E32-854C-8E8E-394996F3A865}"/>
              </a:ext>
            </a:extLst>
          </p:cNvPr>
          <p:cNvSpPr/>
          <p:nvPr/>
        </p:nvSpPr>
        <p:spPr>
          <a:xfrm>
            <a:off x="3190032" y="2284512"/>
            <a:ext cx="504056" cy="468509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AA67AD-D03C-984A-A8A1-D646F786A40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84" y="2212504"/>
            <a:ext cx="3934800" cy="7232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05B1FF-0C79-694F-BE6C-7A8E6BF60B4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16" y="2252912"/>
            <a:ext cx="3934800" cy="7232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1800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525736" y="727194"/>
            <a:ext cx="8057485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IOS</a:t>
            </a:r>
            <a:endParaRPr lang="en-US" altLang="ko-KR" sz="4400" dirty="0">
              <a:latin typeface="Segoe UI Black" pitchFamily="34" charset="0"/>
              <a:ea typeface="Segoe UI Black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6F7163-CE0A-452E-84D5-DFD56E3E4D1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D15EE5-2494-4975-B76A-1DEE56F1B07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3D4D00-B8D1-4558-95AC-1C47C0D4B99A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1BD23C-6C90-4874-B542-35D10EECD71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텍스트 개체 틀 137">
            <a:extLst>
              <a:ext uri="{FF2B5EF4-FFF2-40B4-BE49-F238E27FC236}">
                <a16:creationId xmlns:a16="http://schemas.microsoft.com/office/drawing/2014/main" id="{BFE2FBD4-64CA-054C-9E28-A2238640E717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2" name="Web 138">
            <a:extLst>
              <a:ext uri="{FF2B5EF4-FFF2-40B4-BE49-F238E27FC236}">
                <a16:creationId xmlns:a16="http://schemas.microsoft.com/office/drawing/2014/main" id="{6695254C-5ADC-7C4A-929A-CEF4962009A4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14" name="By Java 139">
            <a:extLst>
              <a:ext uri="{FF2B5EF4-FFF2-40B4-BE49-F238E27FC236}">
                <a16:creationId xmlns:a16="http://schemas.microsoft.com/office/drawing/2014/main" id="{AFAB9EE5-BCCA-2340-A2B1-8F33443A2F58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C97E46-CDA6-0046-B3F2-FBD5F64CA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72" y="4029472"/>
            <a:ext cx="5430172" cy="319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8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도형 166"/>
          <p:cNvSpPr>
            <a:spLocks/>
          </p:cNvSpPr>
          <p:nvPr/>
        </p:nvSpPr>
        <p:spPr>
          <a:xfrm>
            <a:off x="5099231" y="5182548"/>
            <a:ext cx="2624600" cy="782919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2" name="도형 166"/>
          <p:cNvSpPr>
            <a:spLocks/>
          </p:cNvSpPr>
          <p:nvPr/>
        </p:nvSpPr>
        <p:spPr>
          <a:xfrm>
            <a:off x="5043680" y="7438102"/>
            <a:ext cx="2624600" cy="782919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1" name="도형 166"/>
          <p:cNvSpPr>
            <a:spLocks/>
          </p:cNvSpPr>
          <p:nvPr/>
        </p:nvSpPr>
        <p:spPr>
          <a:xfrm>
            <a:off x="1194013" y="3628144"/>
            <a:ext cx="2624600" cy="782919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80"/>
          <p:cNvCxnSpPr>
            <a:stCxn id="34" idx="3"/>
            <a:endCxn id="73" idx="1"/>
          </p:cNvCxnSpPr>
          <p:nvPr/>
        </p:nvCxnSpPr>
        <p:spPr>
          <a:xfrm>
            <a:off x="3818613" y="5574008"/>
            <a:ext cx="1280618" cy="0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Index"/>
          <p:cNvSpPr txBox="1">
            <a:spLocks/>
          </p:cNvSpPr>
          <p:nvPr/>
        </p:nvSpPr>
        <p:spPr>
          <a:xfrm>
            <a:off x="605154" y="265529"/>
            <a:ext cx="7913469" cy="194925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IOS</a:t>
            </a:r>
            <a:endParaRPr lang="en-US" altLang="ko-KR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Structure Map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잉크 22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도형 154"/>
          <p:cNvSpPr>
            <a:spLocks/>
          </p:cNvSpPr>
          <p:nvPr/>
        </p:nvSpPr>
        <p:spPr>
          <a:xfrm>
            <a:off x="175260" y="2599055"/>
            <a:ext cx="2642235" cy="843915"/>
          </a:xfrm>
          <a:prstGeom prst="flowChartAlternateProcess">
            <a:avLst/>
          </a:prstGeom>
          <a:solidFill>
            <a:srgbClr val="212121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5"/>
          <p:cNvSpPr txBox="1">
            <a:spLocks/>
          </p:cNvSpPr>
          <p:nvPr/>
        </p:nvSpPr>
        <p:spPr>
          <a:xfrm>
            <a:off x="380365" y="2734945"/>
            <a:ext cx="221869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Our Meal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166"/>
          <p:cNvSpPr>
            <a:spLocks/>
          </p:cNvSpPr>
          <p:nvPr/>
        </p:nvSpPr>
        <p:spPr>
          <a:xfrm>
            <a:off x="1194013" y="5182548"/>
            <a:ext cx="2624600" cy="782919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167"/>
          <p:cNvSpPr txBox="1">
            <a:spLocks/>
          </p:cNvSpPr>
          <p:nvPr/>
        </p:nvSpPr>
        <p:spPr>
          <a:xfrm>
            <a:off x="1365305" y="5245903"/>
            <a:ext cx="2282015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Main page</a:t>
            </a:r>
            <a:endParaRPr lang="ko-KR" altLang="en-US" sz="30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FF5D4D3-6A7C-4789-8808-664EE53AC75A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589C17B-F6F2-4AC8-9636-69F18CD4EE87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BD7A9D3-10F7-448F-BDDF-9914917D1322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4C5A97A-9E23-455E-B9E5-E914BE2FCC65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텍스트 상자 167"/>
          <p:cNvSpPr txBox="1">
            <a:spLocks/>
          </p:cNvSpPr>
          <p:nvPr/>
        </p:nvSpPr>
        <p:spPr>
          <a:xfrm>
            <a:off x="1461354" y="3746384"/>
            <a:ext cx="2061210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3000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Login</a:t>
            </a:r>
            <a:endParaRPr lang="ko-KR" altLang="en-US" sz="30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8" name="도형 180"/>
          <p:cNvCxnSpPr>
            <a:stCxn id="34" idx="0"/>
            <a:endCxn id="71" idx="2"/>
          </p:cNvCxnSpPr>
          <p:nvPr/>
        </p:nvCxnSpPr>
        <p:spPr>
          <a:xfrm flipV="1">
            <a:off x="2506313" y="4411063"/>
            <a:ext cx="0" cy="771485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텍스트 상자 167"/>
          <p:cNvSpPr txBox="1">
            <a:spLocks/>
          </p:cNvSpPr>
          <p:nvPr/>
        </p:nvSpPr>
        <p:spPr>
          <a:xfrm>
            <a:off x="5214972" y="5245903"/>
            <a:ext cx="2282015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Store</a:t>
            </a:r>
            <a:endParaRPr lang="ko-KR" altLang="en-US" sz="30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7" name="텍스트 상자 167"/>
          <p:cNvSpPr txBox="1">
            <a:spLocks/>
          </p:cNvSpPr>
          <p:nvPr/>
        </p:nvSpPr>
        <p:spPr>
          <a:xfrm>
            <a:off x="5270523" y="7551920"/>
            <a:ext cx="2282015" cy="555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My Page</a:t>
            </a:r>
            <a:endParaRPr lang="ko-KR" altLang="en-US" sz="30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1" name="도형 180"/>
          <p:cNvCxnSpPr>
            <a:stCxn id="34" idx="2"/>
            <a:endCxn id="72" idx="0"/>
          </p:cNvCxnSpPr>
          <p:nvPr/>
        </p:nvCxnSpPr>
        <p:spPr>
          <a:xfrm rot="16200000" flipH="1">
            <a:off x="3694829" y="4776950"/>
            <a:ext cx="1472635" cy="3849667"/>
          </a:xfrm>
          <a:prstGeom prst="bentConnector3">
            <a:avLst>
              <a:gd name="adj1" fmla="val 50000"/>
            </a:avLst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도형 180">
            <a:extLst>
              <a:ext uri="{FF2B5EF4-FFF2-40B4-BE49-F238E27FC236}">
                <a16:creationId xmlns:a16="http://schemas.microsoft.com/office/drawing/2014/main" id="{43671ABF-6BD8-9746-A84E-61B8451D48CD}"/>
              </a:ext>
            </a:extLst>
          </p:cNvPr>
          <p:cNvCxnSpPr/>
          <p:nvPr/>
        </p:nvCxnSpPr>
        <p:spPr>
          <a:xfrm>
            <a:off x="3818613" y="4012704"/>
            <a:ext cx="1280618" cy="0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도형 170">
            <a:extLst>
              <a:ext uri="{FF2B5EF4-FFF2-40B4-BE49-F238E27FC236}">
                <a16:creationId xmlns:a16="http://schemas.microsoft.com/office/drawing/2014/main" id="{AE526005-DB85-EF4C-949E-E24764BAA977}"/>
              </a:ext>
            </a:extLst>
          </p:cNvPr>
          <p:cNvSpPr>
            <a:spLocks/>
          </p:cNvSpPr>
          <p:nvPr/>
        </p:nvSpPr>
        <p:spPr>
          <a:xfrm>
            <a:off x="5099231" y="3578771"/>
            <a:ext cx="2980943" cy="791864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171">
            <a:extLst>
              <a:ext uri="{FF2B5EF4-FFF2-40B4-BE49-F238E27FC236}">
                <a16:creationId xmlns:a16="http://schemas.microsoft.com/office/drawing/2014/main" id="{510D1A40-A2B0-CD48-BAB0-08D8671C2FF1}"/>
              </a:ext>
            </a:extLst>
          </p:cNvPr>
          <p:cNvSpPr txBox="1">
            <a:spLocks/>
          </p:cNvSpPr>
          <p:nvPr/>
        </p:nvSpPr>
        <p:spPr>
          <a:xfrm>
            <a:off x="5151300" y="3720510"/>
            <a:ext cx="292887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Join Membership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개체 틀 137">
            <a:extLst>
              <a:ext uri="{FF2B5EF4-FFF2-40B4-BE49-F238E27FC236}">
                <a16:creationId xmlns:a16="http://schemas.microsoft.com/office/drawing/2014/main" id="{18D1FFDD-CAC0-2C47-B505-A54B434B319C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8" name="Web 138">
            <a:extLst>
              <a:ext uri="{FF2B5EF4-FFF2-40B4-BE49-F238E27FC236}">
                <a16:creationId xmlns:a16="http://schemas.microsoft.com/office/drawing/2014/main" id="{53164AD2-2141-3943-9E6F-424A8B7BA34F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31" name="By Java 139">
            <a:extLst>
              <a:ext uri="{FF2B5EF4-FFF2-40B4-BE49-F238E27FC236}">
                <a16:creationId xmlns:a16="http://schemas.microsoft.com/office/drawing/2014/main" id="{C51943D3-E16A-1841-B49D-D9C4BD27B98A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8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573306"/>
            <a:ext cx="6107430" cy="1333698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IOS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Login)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82AED6-4829-45DE-A17C-CC57617777DC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8DA906-AC63-4814-A820-E53F70DB01E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9E5883-D386-427A-BF2E-95E0D7E0C4EF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EC32E-1463-46D6-BE52-8F1944ADF88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/>
          <p:cNvSpPr txBox="1"/>
          <p:nvPr/>
        </p:nvSpPr>
        <p:spPr>
          <a:xfrm>
            <a:off x="9376410" y="2931689"/>
            <a:ext cx="136505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ko-KR" alt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Impact" pitchFamily="34" charset="0"/>
              </a:rPr>
              <a:t>짜잔</a:t>
            </a:r>
            <a:r>
              <a:rPr lang="en-US" altLang="ko-KR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Impact" pitchFamily="34" charset="0"/>
              </a:rPr>
              <a:t>!</a:t>
            </a:r>
            <a:endParaRPr kumimoji="0" lang="ko-KR" altLang="en-US" sz="40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latin typeface="Impact" pitchFamily="34" charset="0"/>
              <a:sym typeface="Palatino"/>
            </a:endParaRPr>
          </a:p>
        </p:txBody>
      </p:sp>
      <p:pic>
        <p:nvPicPr>
          <p:cNvPr id="1026" name="Picture 2" descr="C:\Users\402-18\Documents\카카오톡 받은 파일\OurMeal\IOS\초기화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32" y="2244272"/>
            <a:ext cx="3639766" cy="72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7D1FEC48-BB66-BE45-9485-0862A69E3CF0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9" name="Web 138">
            <a:extLst>
              <a:ext uri="{FF2B5EF4-FFF2-40B4-BE49-F238E27FC236}">
                <a16:creationId xmlns:a16="http://schemas.microsoft.com/office/drawing/2014/main" id="{967DC0C2-9199-9646-8477-D4E40B8F8A80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1" name="By Java 139">
            <a:extLst>
              <a:ext uri="{FF2B5EF4-FFF2-40B4-BE49-F238E27FC236}">
                <a16:creationId xmlns:a16="http://schemas.microsoft.com/office/drawing/2014/main" id="{07095353-074A-A144-BC17-18D0C8EA1E5D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91E08-B0D7-F440-8BA1-B34771CBBA37}"/>
              </a:ext>
            </a:extLst>
          </p:cNvPr>
          <p:cNvSpPr txBox="1"/>
          <p:nvPr/>
        </p:nvSpPr>
        <p:spPr>
          <a:xfrm>
            <a:off x="6070352" y="4950937"/>
            <a:ext cx="655027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Tx/>
              <a:buChar char="-"/>
            </a:pP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Login 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성공 시 회원 정보를</a:t>
            </a:r>
            <a:endParaRPr kumimoji="0" lang="en-US" altLang="ko-KR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  <a:p>
            <a:pPr algn="l"/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 </a:t>
            </a:r>
            <a:r>
              <a:rPr lang="en" altLang="ko-KR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UserDefaults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저장</a:t>
            </a:r>
            <a:endParaRPr lang="en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04583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573306"/>
            <a:ext cx="6107430" cy="1333698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IOS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(Join)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82AED6-4829-45DE-A17C-CC57617777DC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8DA906-AC63-4814-A820-E53F70DB01E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9E5883-D386-427A-BF2E-95E0D7E0C4EF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EC32E-1463-46D6-BE52-8F1944ADF88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8894" y="2808329"/>
            <a:ext cx="3437551" cy="156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C15432-1DD8-FD4F-AD3B-C6C7678AC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6" y="2256532"/>
            <a:ext cx="3516328" cy="72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287D49-EF11-CD43-B9E6-BF32D1DC00EE}"/>
              </a:ext>
            </a:extLst>
          </p:cNvPr>
          <p:cNvSpPr txBox="1"/>
          <p:nvPr/>
        </p:nvSpPr>
        <p:spPr>
          <a:xfrm>
            <a:off x="5134248" y="4930611"/>
            <a:ext cx="7486377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각 </a:t>
            </a:r>
            <a:r>
              <a:rPr kumimoji="0" lang="en-US" altLang="ko-KR" sz="3600" b="1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TextField</a:t>
            </a: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별 </a:t>
            </a:r>
            <a:r>
              <a:rPr kumimoji="0" lang="en-US" altLang="ko-KR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event 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처리</a:t>
            </a:r>
            <a:endParaRPr kumimoji="0" lang="en-US" altLang="ko-KR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altLang="ko-KR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ko-KR" altLang="en-US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E493DD85-DA0D-7F40-91BE-00A6DBD34B29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0" name="Web 138">
            <a:extLst>
              <a:ext uri="{FF2B5EF4-FFF2-40B4-BE49-F238E27FC236}">
                <a16:creationId xmlns:a16="http://schemas.microsoft.com/office/drawing/2014/main" id="{EA3A8C01-7225-7547-8225-953628B8B03B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1" name="By Java 139">
            <a:extLst>
              <a:ext uri="{FF2B5EF4-FFF2-40B4-BE49-F238E27FC236}">
                <a16:creationId xmlns:a16="http://schemas.microsoft.com/office/drawing/2014/main" id="{C32CB111-34ED-A44A-AA12-15F34F686023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573306"/>
            <a:ext cx="6107430" cy="1333698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IOS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(Main)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82AED6-4829-45DE-A17C-CC57617777DC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8DA906-AC63-4814-A820-E53F70DB01E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9E5883-D386-427A-BF2E-95E0D7E0C4EF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EC32E-1463-46D6-BE52-8F1944ADF88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50" name="Picture 2" descr="C:\Users\402-18\Documents\카카오톡 받은 파일\OurMeal\IOS\메인화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0" y="2256506"/>
            <a:ext cx="3525294" cy="723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6488E41-6CBA-CD49-9DE3-959887FC637C}"/>
              </a:ext>
            </a:extLst>
          </p:cNvPr>
          <p:cNvSpPr/>
          <p:nvPr/>
        </p:nvSpPr>
        <p:spPr>
          <a:xfrm>
            <a:off x="885776" y="3220616"/>
            <a:ext cx="2258853" cy="288032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BDDFFD8-73DA-BF49-AEE7-DA794D16068F}"/>
              </a:ext>
            </a:extLst>
          </p:cNvPr>
          <p:cNvSpPr/>
          <p:nvPr/>
        </p:nvSpPr>
        <p:spPr>
          <a:xfrm>
            <a:off x="885776" y="8405192"/>
            <a:ext cx="2258853" cy="288032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C08AB4-431F-F342-8C71-D52B40E66FCC}"/>
              </a:ext>
            </a:extLst>
          </p:cNvPr>
          <p:cNvSpPr txBox="1"/>
          <p:nvPr/>
        </p:nvSpPr>
        <p:spPr>
          <a:xfrm>
            <a:off x="5134248" y="4376615"/>
            <a:ext cx="763284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3600" b="1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CollectionView</a:t>
            </a:r>
            <a:r>
              <a:rPr kumimoji="0" lang="ko-KR" altLang="en-US" sz="3600" b="1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를</a:t>
            </a:r>
            <a:r>
              <a:rPr kumimoji="0" lang="ko-KR" altLang="en-US" sz="36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사용하여 </a:t>
            </a:r>
            <a:endParaRPr kumimoji="0" lang="en-US" altLang="ko-KR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  <a:p>
            <a:pPr algn="l"/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Section 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별 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l"/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Header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영역에 카테고리 명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endParaRPr lang="en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l"/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Cell 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영역에 </a:t>
            </a:r>
            <a:r>
              <a:rPr lang="en-US" altLang="ko-KR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Thumbnail 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형태의 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l"/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ko-KR" altLang="en-US" sz="3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가게정보를</a:t>
            </a:r>
            <a:r>
              <a:rPr lang="ko-KR" altLang="en-US" sz="3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구현</a:t>
            </a:r>
            <a:endParaRPr lang="en-US" altLang="ko-KR" sz="36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텍스트 개체 틀 137">
            <a:extLst>
              <a:ext uri="{FF2B5EF4-FFF2-40B4-BE49-F238E27FC236}">
                <a16:creationId xmlns:a16="http://schemas.microsoft.com/office/drawing/2014/main" id="{8020E15D-5189-0B41-BFD4-C6BF96D81D3D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1" name="Web 138">
            <a:extLst>
              <a:ext uri="{FF2B5EF4-FFF2-40B4-BE49-F238E27FC236}">
                <a16:creationId xmlns:a16="http://schemas.microsoft.com/office/drawing/2014/main" id="{7DB4C14B-89BF-DA43-9A0E-3EA0DE9ACC6A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2" name="By Java 139">
            <a:extLst>
              <a:ext uri="{FF2B5EF4-FFF2-40B4-BE49-F238E27FC236}">
                <a16:creationId xmlns:a16="http://schemas.microsoft.com/office/drawing/2014/main" id="{221122AC-564E-F544-8CC3-D81B1CA501EC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4" y="573306"/>
            <a:ext cx="6689333" cy="1333698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IOS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82AED6-4829-45DE-A17C-CC57617777DC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8DA906-AC63-4814-A820-E53F70DB01E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9E5883-D386-427A-BF2E-95E0D7E0C4EF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EC32E-1463-46D6-BE52-8F1944ADF88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8104" y="2264181"/>
            <a:ext cx="3495122" cy="722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018" y="2253567"/>
            <a:ext cx="3523086" cy="722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4342160" y="8333184"/>
            <a:ext cx="2236488" cy="285180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9D16BBF-66B9-C64B-AC36-CABC5DF5D5EC}"/>
              </a:ext>
            </a:extLst>
          </p:cNvPr>
          <p:cNvSpPr/>
          <p:nvPr/>
        </p:nvSpPr>
        <p:spPr>
          <a:xfrm>
            <a:off x="309712" y="5100146"/>
            <a:ext cx="3505351" cy="136082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3F1A4-BEEF-E441-9249-2F622C3C0C4B}"/>
              </a:ext>
            </a:extLst>
          </p:cNvPr>
          <p:cNvSpPr txBox="1"/>
          <p:nvPr/>
        </p:nvSpPr>
        <p:spPr>
          <a:xfrm>
            <a:off x="7438504" y="3304623"/>
            <a:ext cx="5245026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32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(1)</a:t>
            </a:r>
            <a:r>
              <a:rPr kumimoji="0" lang="ko-KR" altLang="en-US" sz="32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 </a:t>
            </a:r>
            <a:r>
              <a:rPr kumimoji="0" lang="en-US" altLang="ko-KR" sz="3200" b="1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CollectionView</a:t>
            </a: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의    </a:t>
            </a: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Header </a:t>
            </a: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영역에 가게 </a:t>
            </a:r>
            <a:endParaRPr lang="en-US" altLang="ko-KR" sz="3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정보 구현</a:t>
            </a:r>
            <a:endParaRPr lang="en-US" altLang="ko-KR" sz="3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(2)</a:t>
            </a: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32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kakaomap</a:t>
            </a: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API</a:t>
            </a:r>
            <a:r>
              <a:rPr lang="ko-KR" altLang="en-US" sz="32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</a:t>
            </a: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DB</a:t>
            </a: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</a:t>
            </a: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저장되어있는 가게 주소를 </a:t>
            </a: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WebView</a:t>
            </a: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 구현</a:t>
            </a:r>
            <a:endParaRPr lang="en-US" altLang="ko-KR" sz="3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작성된 리뷰들은 </a:t>
            </a:r>
            <a:r>
              <a:rPr lang="en-US" altLang="ko-KR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Cell</a:t>
            </a: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</a:t>
            </a:r>
            <a:r>
              <a:rPr kumimoji="0" lang="ko-KR" altLang="en-US" sz="3200" b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Palatino"/>
              </a:rPr>
              <a:t>사용하여 구현</a:t>
            </a:r>
            <a:endParaRPr kumimoji="0" lang="en-US" altLang="ko-KR" sz="32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ko-KR" altLang="en-US" sz="36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4D1107D-D7C5-C746-AE75-F2DE0A06A0A0}"/>
              </a:ext>
            </a:extLst>
          </p:cNvPr>
          <p:cNvSpPr/>
          <p:nvPr/>
        </p:nvSpPr>
        <p:spPr>
          <a:xfrm>
            <a:off x="309712" y="2996208"/>
            <a:ext cx="3495122" cy="4112840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9570B-AF7D-C743-A55E-865A88D517A9}"/>
              </a:ext>
            </a:extLst>
          </p:cNvPr>
          <p:cNvSpPr txBox="1"/>
          <p:nvPr/>
        </p:nvSpPr>
        <p:spPr>
          <a:xfrm>
            <a:off x="453728" y="2667707"/>
            <a:ext cx="7200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(1)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34B20C-D477-1445-80D3-9CE5B18E24EA}"/>
              </a:ext>
            </a:extLst>
          </p:cNvPr>
          <p:cNvSpPr txBox="1"/>
          <p:nvPr/>
        </p:nvSpPr>
        <p:spPr>
          <a:xfrm>
            <a:off x="995337" y="5308636"/>
            <a:ext cx="7200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(2)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" name="텍스트 개체 틀 137">
            <a:extLst>
              <a:ext uri="{FF2B5EF4-FFF2-40B4-BE49-F238E27FC236}">
                <a16:creationId xmlns:a16="http://schemas.microsoft.com/office/drawing/2014/main" id="{413B72C2-0044-3D48-8F08-B21E2A5B9981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4" name="Web 138">
            <a:extLst>
              <a:ext uri="{FF2B5EF4-FFF2-40B4-BE49-F238E27FC236}">
                <a16:creationId xmlns:a16="http://schemas.microsoft.com/office/drawing/2014/main" id="{DD7E10FA-F418-BF49-A57C-E478369523AA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5" name="By Java 139">
            <a:extLst>
              <a:ext uri="{FF2B5EF4-FFF2-40B4-BE49-F238E27FC236}">
                <a16:creationId xmlns:a16="http://schemas.microsoft.com/office/drawing/2014/main" id="{747E14A6-FA3D-D54E-99BC-FA191D3DB73C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8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573306"/>
            <a:ext cx="6689334" cy="1333698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8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IOS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(Store Page)</a:t>
            </a:r>
            <a:endParaRPr lang="ko-KR" altLang="en-US" sz="4400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82AED6-4829-45DE-A17C-CC57617777DC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8DA906-AC63-4814-A820-E53F70DB01E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9E5883-D386-427A-BF2E-95E0D7E0C4EF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EC32E-1463-46D6-BE52-8F1944ADF88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10" y="2253566"/>
            <a:ext cx="3528262" cy="72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2397944" y="6388968"/>
            <a:ext cx="971112" cy="298352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A5C873-372B-9C49-95B7-AE998FDF5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104" y="2212504"/>
            <a:ext cx="3528262" cy="72825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2B0B31-AE39-614F-AD7D-B06A16658DA4}"/>
              </a:ext>
            </a:extLst>
          </p:cNvPr>
          <p:cNvSpPr txBox="1"/>
          <p:nvPr/>
        </p:nvSpPr>
        <p:spPr>
          <a:xfrm>
            <a:off x="7438504" y="5028172"/>
            <a:ext cx="5245026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ko-KR" sz="32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TableView</a:t>
            </a:r>
            <a:r>
              <a:rPr lang="ko-KR" altLang="en-US" sz="32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 </a:t>
            </a:r>
            <a:endParaRPr lang="en-US" altLang="ko-KR" sz="32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3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메뉴 </a:t>
            </a:r>
            <a:r>
              <a:rPr lang="ko-KR" altLang="en-US" sz="32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정보출력</a:t>
            </a:r>
            <a:endParaRPr kumimoji="0" lang="en-US" altLang="ko-KR" sz="3200" b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Palatino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1" name="텍스트 개체 틀 137">
            <a:extLst>
              <a:ext uri="{FF2B5EF4-FFF2-40B4-BE49-F238E27FC236}">
                <a16:creationId xmlns:a16="http://schemas.microsoft.com/office/drawing/2014/main" id="{6730C005-702B-244F-BD0E-A67A21425599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2" name="Web 138">
            <a:extLst>
              <a:ext uri="{FF2B5EF4-FFF2-40B4-BE49-F238E27FC236}">
                <a16:creationId xmlns:a16="http://schemas.microsoft.com/office/drawing/2014/main" id="{A064F301-ED5C-3041-88CE-A756CF7174C8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3" name="By Java 139">
            <a:extLst>
              <a:ext uri="{FF2B5EF4-FFF2-40B4-BE49-F238E27FC236}">
                <a16:creationId xmlns:a16="http://schemas.microsoft.com/office/drawing/2014/main" id="{6E1289F8-62EF-4849-A5FB-4B877A2EEAFF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2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573306"/>
            <a:ext cx="6107430" cy="1333698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IOS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(My 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82AED6-4829-45DE-A17C-CC57617777DC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8DA906-AC63-4814-A820-E53F70DB01E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9E5883-D386-427A-BF2E-95E0D7E0C4EF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EC32E-1463-46D6-BE52-8F1944ADF88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5771" y="2258329"/>
            <a:ext cx="3535218" cy="72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4607" y="2266760"/>
            <a:ext cx="3479792" cy="72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92" y="2266760"/>
            <a:ext cx="3487756" cy="72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741760" y="4823581"/>
            <a:ext cx="667068" cy="197235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10112" y="3077008"/>
            <a:ext cx="792088" cy="800063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" name="텍스트 개체 틀 137">
            <a:extLst>
              <a:ext uri="{FF2B5EF4-FFF2-40B4-BE49-F238E27FC236}">
                <a16:creationId xmlns:a16="http://schemas.microsoft.com/office/drawing/2014/main" id="{D29D98AD-711B-4142-849A-4631D0055AC1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3" name="Web 138">
            <a:extLst>
              <a:ext uri="{FF2B5EF4-FFF2-40B4-BE49-F238E27FC236}">
                <a16:creationId xmlns:a16="http://schemas.microsoft.com/office/drawing/2014/main" id="{D8F71EAC-E133-6242-9DFB-C709780E0867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4" name="By Java 139">
            <a:extLst>
              <a:ext uri="{FF2B5EF4-FFF2-40B4-BE49-F238E27FC236}">
                <a16:creationId xmlns:a16="http://schemas.microsoft.com/office/drawing/2014/main" id="{EBD047EF-B808-664D-8BC5-28F0946F9164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06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45" y="3249295"/>
            <a:ext cx="8354060" cy="3922395"/>
          </a:xfrm>
          <a:prstGeom prst="rect">
            <a:avLst/>
          </a:prstGeom>
        </p:spPr>
      </p:pic>
      <p:sp>
        <p:nvSpPr>
          <p:cNvPr id="4" name="Index"/>
          <p:cNvSpPr txBox="1">
            <a:spLocks/>
          </p:cNvSpPr>
          <p:nvPr/>
        </p:nvSpPr>
        <p:spPr>
          <a:xfrm>
            <a:off x="381720" y="727194"/>
            <a:ext cx="8345517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WEB Reference site</a:t>
            </a:r>
            <a:endParaRPr lang="ko-KR" altLang="en-US" sz="6000" dirty="0">
              <a:ln w="9525" cap="flat" cmpd="sng">
                <a:noFill/>
                <a:prstDash/>
              </a:ln>
              <a:latin typeface="Segoe UI Black" pitchFamily="34" charset="0"/>
              <a:ea typeface="Segoe UI Blac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2973705" y="7917180"/>
            <a:ext cx="7560945" cy="471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dirty="0"/>
              <a:t>(https://www.yogiyo.co.kr/mobile/#/)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FB401D1-B374-4B9B-872B-9749B50074E2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B733915-B261-46B7-86B5-2A05D059286C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11EACB-878D-4450-A0AF-5839961E9564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6A10C9-C502-448C-82EB-FC200476FD6E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텍스트 개체 틀 137">
            <a:extLst>
              <a:ext uri="{FF2B5EF4-FFF2-40B4-BE49-F238E27FC236}">
                <a16:creationId xmlns:a16="http://schemas.microsoft.com/office/drawing/2014/main" id="{351F941F-39A1-7342-B870-095C21E38880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3" name="Web 138">
            <a:extLst>
              <a:ext uri="{FF2B5EF4-FFF2-40B4-BE49-F238E27FC236}">
                <a16:creationId xmlns:a16="http://schemas.microsoft.com/office/drawing/2014/main" id="{CC52EBC3-2774-B640-8248-48BDD77062ED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4" name="By Java 139">
            <a:extLst>
              <a:ext uri="{FF2B5EF4-FFF2-40B4-BE49-F238E27FC236}">
                <a16:creationId xmlns:a16="http://schemas.microsoft.com/office/drawing/2014/main" id="{74B21931-3DC3-C842-A7DD-F978BF97F254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573306"/>
            <a:ext cx="6107430" cy="1333698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8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IOS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(My 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82AED6-4829-45DE-A17C-CC57617777DC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8DA906-AC63-4814-A820-E53F70DB01E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9E5883-D386-427A-BF2E-95E0D7E0C4EF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EC32E-1463-46D6-BE52-8F1944ADF88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6096" y="2245060"/>
            <a:ext cx="3511433" cy="72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10" y="2245620"/>
            <a:ext cx="3479793" cy="72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923279" y="5596880"/>
            <a:ext cx="2258853" cy="288032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787B38-3377-264B-94A1-367C40B40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29" y="4789847"/>
            <a:ext cx="4032448" cy="1902098"/>
          </a:xfrm>
          <a:prstGeom prst="rect">
            <a:avLst/>
          </a:prstGeom>
        </p:spPr>
      </p:pic>
      <p:sp>
        <p:nvSpPr>
          <p:cNvPr id="20" name="텍스트 개체 틀 137">
            <a:extLst>
              <a:ext uri="{FF2B5EF4-FFF2-40B4-BE49-F238E27FC236}">
                <a16:creationId xmlns:a16="http://schemas.microsoft.com/office/drawing/2014/main" id="{01036899-5A7B-BC45-9AB1-6FD62CAA7B58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1" name="Web 138">
            <a:extLst>
              <a:ext uri="{FF2B5EF4-FFF2-40B4-BE49-F238E27FC236}">
                <a16:creationId xmlns:a16="http://schemas.microsoft.com/office/drawing/2014/main" id="{5659F698-043C-8247-98E7-84293ABE007D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2" name="By Java 139">
            <a:extLst>
              <a:ext uri="{FF2B5EF4-FFF2-40B4-BE49-F238E27FC236}">
                <a16:creationId xmlns:a16="http://schemas.microsoft.com/office/drawing/2014/main" id="{608710CB-4104-7547-B622-8C4F181BCAD7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9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573306"/>
            <a:ext cx="6107430" cy="1333698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80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IOS</a:t>
            </a:r>
            <a:r>
              <a:rPr lang="en-US" altLang="ko-KR" sz="4400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(My Page)</a:t>
            </a:r>
            <a:endParaRPr lang="ko-KR" altLang="en-US" sz="44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82AED6-4829-45DE-A17C-CC57617777DC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8DA906-AC63-4814-A820-E53F70DB01E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9E5883-D386-427A-BF2E-95E0D7E0C4EF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EC32E-1463-46D6-BE52-8F1944ADF88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6096" y="2245060"/>
            <a:ext cx="3503910" cy="72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011" y="2245620"/>
            <a:ext cx="3479793" cy="72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885776" y="6388968"/>
            <a:ext cx="2258853" cy="288032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0006" y="4745909"/>
            <a:ext cx="3503910" cy="193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텍스트 개체 틀 137">
            <a:extLst>
              <a:ext uri="{FF2B5EF4-FFF2-40B4-BE49-F238E27FC236}">
                <a16:creationId xmlns:a16="http://schemas.microsoft.com/office/drawing/2014/main" id="{B87E1CA7-0FE2-854E-827F-1B145168C6BA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2" name="Web 138">
            <a:extLst>
              <a:ext uri="{FF2B5EF4-FFF2-40B4-BE49-F238E27FC236}">
                <a16:creationId xmlns:a16="http://schemas.microsoft.com/office/drawing/2014/main" id="{953B40DA-C8A6-E84F-B40F-66E5C1928148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3" name="By Java 139">
            <a:extLst>
              <a:ext uri="{FF2B5EF4-FFF2-40B4-BE49-F238E27FC236}">
                <a16:creationId xmlns:a16="http://schemas.microsoft.com/office/drawing/2014/main" id="{1B499D4C-09E6-6B4A-AE7A-DA8CD44C316A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09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Index"/>
          <p:cNvSpPr txBox="1">
            <a:spLocks/>
          </p:cNvSpPr>
          <p:nvPr/>
        </p:nvSpPr>
        <p:spPr>
          <a:xfrm>
            <a:off x="605155" y="573306"/>
            <a:ext cx="6107430" cy="1333698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IOS</a:t>
            </a:r>
            <a:r>
              <a:rPr lang="en-US" altLang="ko-KR" sz="44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(My Page)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82AED6-4829-45DE-A17C-CC57617777DC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8DA906-AC63-4814-A820-E53F70DB01E5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9E5883-D386-427A-BF2E-95E0D7E0C4EF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A4EC32E-1463-46D6-BE52-8F1944ADF88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6028" y="4989364"/>
            <a:ext cx="3131235" cy="197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10" y="2270912"/>
            <a:ext cx="3487756" cy="72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1042109" y="6388973"/>
            <a:ext cx="2003907" cy="360036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 flipH="1">
            <a:off x="4918224" y="6100937"/>
            <a:ext cx="936104" cy="360039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0" name="텍스트 개체 틀 137">
            <a:extLst>
              <a:ext uri="{FF2B5EF4-FFF2-40B4-BE49-F238E27FC236}">
                <a16:creationId xmlns:a16="http://schemas.microsoft.com/office/drawing/2014/main" id="{5712C6DE-E6CE-6A43-A08E-3EBB0BBBAC2C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1" name="Web 138">
            <a:extLst>
              <a:ext uri="{FF2B5EF4-FFF2-40B4-BE49-F238E27FC236}">
                <a16:creationId xmlns:a16="http://schemas.microsoft.com/office/drawing/2014/main" id="{11AAB124-9ED4-9146-ADA7-1A99B72C86CB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2" name="By Java 139">
            <a:extLst>
              <a:ext uri="{FF2B5EF4-FFF2-40B4-BE49-F238E27FC236}">
                <a16:creationId xmlns:a16="http://schemas.microsoft.com/office/drawing/2014/main" id="{6412F422-0670-F24A-9A6F-95217645F883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3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사진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44830"/>
            <a:ext cx="12065000" cy="5537200"/>
          </a:xfrm>
          <a:prstGeom prst="rect">
            <a:avLst/>
          </a:prstGeom>
        </p:spPr>
      </p:pic>
      <p:sp>
        <p:nvSpPr>
          <p:cNvPr id="15" name="Our Meal"/>
          <p:cNvSpPr txBox="1">
            <a:spLocks/>
          </p:cNvSpPr>
          <p:nvPr/>
        </p:nvSpPr>
        <p:spPr>
          <a:xfrm>
            <a:off x="2901315" y="6809740"/>
            <a:ext cx="7201535" cy="24136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numCol="1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eaLnBrk="0"/>
            <a:r>
              <a:rPr lang="en-US" altLang="ko-KR" sz="9600" i="1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- END -</a:t>
            </a:r>
            <a:endParaRPr lang="ko-KR" altLang="en-US" sz="9600" i="1" u="sng" dirty="0">
              <a:ln w="9525" cap="flat" cmpd="sng">
                <a:noFill/>
                <a:prstDash/>
              </a:ln>
              <a:solidFill>
                <a:srgbClr val="000000"/>
              </a:solidFill>
              <a:latin typeface="Bodoni SvtyTwo ITC TT-Book" charset="0"/>
              <a:ea typeface="Bodoni SvtyTwo ITC TT-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0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605154" y="727194"/>
            <a:ext cx="7913469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eaLnBrk="0"/>
            <a:r>
              <a:rPr lang="en-US" altLang="ko-KR" sz="6000" dirty="0">
                <a:latin typeface="Segoe UI Black" pitchFamily="34" charset="0"/>
                <a:ea typeface="Segoe UI Black" pitchFamily="34" charset="0"/>
              </a:rPr>
              <a:t>WEB Reference site</a:t>
            </a:r>
            <a:endParaRPr lang="ko-KR" altLang="en-US" sz="6000" dirty="0">
              <a:ln w="9525" cap="flat" cmpd="sng">
                <a:noFill/>
                <a:prstDash/>
              </a:ln>
              <a:latin typeface="Segoe UI Black" pitchFamily="34" charset="0"/>
              <a:ea typeface="Segoe UI Blac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45" y="3249295"/>
            <a:ext cx="8215630" cy="39223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3705" y="7917180"/>
            <a:ext cx="7560945" cy="471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dirty="0"/>
              <a:t>(http://www.mangoplate.com/)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612F92E-749D-4F47-8FD0-96EEC74B8264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6B931A-91A5-4E77-BB31-31F413459EEE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D140CB2-4A66-4D58-8EE9-0CBF85E4D900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28E98-FFA7-46B0-99D5-DA7CF9FF5C00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텍스트 개체 틀 137">
            <a:extLst>
              <a:ext uri="{FF2B5EF4-FFF2-40B4-BE49-F238E27FC236}">
                <a16:creationId xmlns:a16="http://schemas.microsoft.com/office/drawing/2014/main" id="{D08B1998-12E4-8944-BF0B-E82E07B84105}"/>
              </a:ext>
            </a:extLst>
          </p:cNvPr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 dirty="0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18" name="Web 138">
            <a:extLst>
              <a:ext uri="{FF2B5EF4-FFF2-40B4-BE49-F238E27FC236}">
                <a16:creationId xmlns:a16="http://schemas.microsoft.com/office/drawing/2014/main" id="{BB50652C-58E4-7F4D-AD96-F35EFE2CF723}"/>
              </a:ext>
            </a:extLst>
          </p:cNvPr>
          <p:cNvSpPr txBox="1">
            <a:spLocks/>
          </p:cNvSpPr>
          <p:nvPr/>
        </p:nvSpPr>
        <p:spPr>
          <a:xfrm>
            <a:off x="9467214" y="667544"/>
            <a:ext cx="1931729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0" name="By Java 139">
            <a:extLst>
              <a:ext uri="{FF2B5EF4-FFF2-40B4-BE49-F238E27FC236}">
                <a16:creationId xmlns:a16="http://schemas.microsoft.com/office/drawing/2014/main" id="{5DC05E13-8E70-1C45-90CC-9E24DAF6706A}"/>
              </a:ext>
            </a:extLst>
          </p:cNvPr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dex"/>
          <p:cNvSpPr txBox="1">
            <a:spLocks/>
          </p:cNvSpPr>
          <p:nvPr/>
        </p:nvSpPr>
        <p:spPr>
          <a:xfrm>
            <a:off x="605155" y="727710"/>
            <a:ext cx="6107430" cy="10248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WEB Resource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p:sp>
        <p:nvSpPr>
          <p:cNvPr id="6" name="텍스트 개체 틀 137"/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7" name="Web 138"/>
          <p:cNvSpPr txBox="1">
            <a:spLocks/>
          </p:cNvSpPr>
          <p:nvPr/>
        </p:nvSpPr>
        <p:spPr>
          <a:xfrm>
            <a:off x="9467214" y="667544"/>
            <a:ext cx="2003737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8" name="By Java 139"/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잉크 8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/>
          <p:cNvGrpSpPr/>
          <p:nvPr/>
        </p:nvGrpSpPr>
        <p:grpSpPr>
          <a:xfrm>
            <a:off x="2962275" y="3183890"/>
            <a:ext cx="7006590" cy="5436870"/>
            <a:chOff x="2962275" y="3183890"/>
            <a:chExt cx="7006590" cy="5436870"/>
          </a:xfrm>
          <a:noFill/>
        </p:grpSpPr>
        <p:grpSp>
          <p:nvGrpSpPr>
            <p:cNvPr id="12" name="그룹 11"/>
            <p:cNvGrpSpPr/>
            <p:nvPr/>
          </p:nvGrpSpPr>
          <p:grpSpPr>
            <a:xfrm>
              <a:off x="2962275" y="3183890"/>
              <a:ext cx="995045" cy="5185410"/>
              <a:chOff x="2962275" y="3183890"/>
              <a:chExt cx="995045" cy="5185410"/>
            </a:xfrm>
            <a:grpFill/>
          </p:grpSpPr>
          <p:grpSp>
            <p:nvGrpSpPr>
              <p:cNvPr id="37" name="직사각형 226"/>
              <p:cNvGrpSpPr/>
              <p:nvPr/>
            </p:nvGrpSpPr>
            <p:grpSpPr>
              <a:xfrm>
                <a:off x="2967355" y="3827145"/>
                <a:ext cx="989965" cy="495300"/>
                <a:chOff x="2967355" y="3827145"/>
                <a:chExt cx="989965" cy="495300"/>
              </a:xfrm>
              <a:grpFill/>
            </p:grpSpPr>
            <p:sp>
              <p:nvSpPr>
                <p:cNvPr id="59" name="직사각형"/>
                <p:cNvSpPr>
                  <a:spLocks/>
                </p:cNvSpPr>
                <p:nvPr/>
              </p:nvSpPr>
              <p:spPr>
                <a:xfrm>
                  <a:off x="2967355" y="3827145"/>
                  <a:ext cx="989965" cy="495300"/>
                </a:xfrm>
                <a:prstGeom prst="rect">
                  <a:avLst/>
                </a:prstGeom>
                <a:grpFill/>
                <a:ln w="2540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0" name="WAS"/>
                <p:cNvSpPr txBox="1">
                  <a:spLocks/>
                </p:cNvSpPr>
                <p:nvPr/>
              </p:nvSpPr>
              <p:spPr>
                <a:xfrm>
                  <a:off x="2967355" y="3908425"/>
                  <a:ext cx="989965" cy="333375"/>
                </a:xfrm>
                <a:prstGeom prst="rect">
                  <a:avLst/>
                </a:prstGeom>
                <a:grpFill/>
                <a:ln w="0">
                  <a:noFill/>
                  <a:prstDash/>
                </a:ln>
              </p:spPr>
              <p:txBody>
                <a:bodyPr vert="horz" wrap="square" lIns="45720" tIns="45720" rIns="45720" bIns="45720" anchor="ctr">
                  <a:sp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b="0" strike="noStrike" cap="none" dirty="0">
                      <a:ln w="9525" cap="flat" cmpd="sng">
                        <a:solidFill>
                          <a:srgbClr val="262626">
                            <a:alpha val="100000"/>
                          </a:srgbClr>
                        </a:solidFill>
                        <a:prstDash val="solid"/>
                      </a:ln>
                      <a:solidFill>
                        <a:srgbClr val="262626"/>
                      </a:solidFill>
                      <a:latin typeface="맑은 고딕" charset="0"/>
                      <a:ea typeface="맑은 고딕" charset="0"/>
                    </a:rPr>
                    <a:t>WAS</a:t>
                  </a: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grpSp>
            <p:nvGrpSpPr>
              <p:cNvPr id="38" name="직사각형 229"/>
              <p:cNvGrpSpPr/>
              <p:nvPr/>
            </p:nvGrpSpPr>
            <p:grpSpPr>
              <a:xfrm>
                <a:off x="2967355" y="3183890"/>
                <a:ext cx="989965" cy="495300"/>
                <a:chOff x="2967355" y="3183890"/>
                <a:chExt cx="989965" cy="495300"/>
              </a:xfrm>
              <a:grpFill/>
            </p:grpSpPr>
            <p:sp>
              <p:nvSpPr>
                <p:cNvPr id="57" name="직사각형"/>
                <p:cNvSpPr>
                  <a:spLocks/>
                </p:cNvSpPr>
                <p:nvPr/>
              </p:nvSpPr>
              <p:spPr>
                <a:xfrm>
                  <a:off x="2967355" y="3183890"/>
                  <a:ext cx="989965" cy="495300"/>
                </a:xfrm>
                <a:prstGeom prst="rect">
                  <a:avLst/>
                </a:prstGeom>
                <a:grpFill/>
                <a:ln w="2540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58" name="OS"/>
                <p:cNvSpPr txBox="1">
                  <a:spLocks/>
                </p:cNvSpPr>
                <p:nvPr/>
              </p:nvSpPr>
              <p:spPr>
                <a:xfrm>
                  <a:off x="2967355" y="3264535"/>
                  <a:ext cx="989965" cy="333375"/>
                </a:xfrm>
                <a:prstGeom prst="rect">
                  <a:avLst/>
                </a:prstGeom>
                <a:grpFill/>
                <a:ln w="0">
                  <a:noFill/>
                  <a:prstDash/>
                </a:ln>
              </p:spPr>
              <p:txBody>
                <a:bodyPr vert="horz" wrap="square" lIns="45720" tIns="45720" rIns="45720" bIns="45720" anchor="ctr">
                  <a:sp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b="0" strike="noStrike" cap="none" dirty="0">
                      <a:ln w="9525" cap="flat" cmpd="sng">
                        <a:solidFill>
                          <a:srgbClr val="262626">
                            <a:alpha val="100000"/>
                          </a:srgbClr>
                        </a:solidFill>
                        <a:prstDash val="solid"/>
                      </a:ln>
                      <a:solidFill>
                        <a:srgbClr val="262626"/>
                      </a:solidFill>
                      <a:latin typeface="맑은 고딕" charset="0"/>
                      <a:ea typeface="맑은 고딕" charset="0"/>
                    </a:rPr>
                    <a:t>OS</a:t>
                  </a: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grpSp>
            <p:nvGrpSpPr>
              <p:cNvPr id="39" name="직사각형 232"/>
              <p:cNvGrpSpPr/>
              <p:nvPr/>
            </p:nvGrpSpPr>
            <p:grpSpPr>
              <a:xfrm>
                <a:off x="2967355" y="4470400"/>
                <a:ext cx="989965" cy="495300"/>
                <a:chOff x="2967355" y="4470400"/>
                <a:chExt cx="989965" cy="495300"/>
              </a:xfrm>
              <a:grpFill/>
            </p:grpSpPr>
            <p:sp>
              <p:nvSpPr>
                <p:cNvPr id="55" name="직사각형"/>
                <p:cNvSpPr>
                  <a:spLocks/>
                </p:cNvSpPr>
                <p:nvPr/>
              </p:nvSpPr>
              <p:spPr>
                <a:xfrm>
                  <a:off x="2967355" y="4470400"/>
                  <a:ext cx="989965" cy="495300"/>
                </a:xfrm>
                <a:prstGeom prst="rect">
                  <a:avLst/>
                </a:prstGeom>
                <a:grpFill/>
                <a:ln w="2540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56" name="DBMS"/>
                <p:cNvSpPr txBox="1">
                  <a:spLocks/>
                </p:cNvSpPr>
                <p:nvPr/>
              </p:nvSpPr>
              <p:spPr>
                <a:xfrm>
                  <a:off x="2967355" y="4551680"/>
                  <a:ext cx="989965" cy="333375"/>
                </a:xfrm>
                <a:prstGeom prst="rect">
                  <a:avLst/>
                </a:prstGeom>
                <a:grpFill/>
                <a:ln w="0">
                  <a:noFill/>
                  <a:prstDash/>
                </a:ln>
              </p:spPr>
              <p:txBody>
                <a:bodyPr vert="horz" wrap="square" lIns="45720" tIns="45720" rIns="45720" bIns="45720" anchor="ctr">
                  <a:sp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b="0" strike="noStrike" cap="none" dirty="0">
                      <a:ln w="9525" cap="flat" cmpd="sng">
                        <a:solidFill>
                          <a:srgbClr val="262626">
                            <a:alpha val="100000"/>
                          </a:srgbClr>
                        </a:solidFill>
                        <a:prstDash val="solid"/>
                      </a:ln>
                      <a:solidFill>
                        <a:srgbClr val="262626"/>
                      </a:solidFill>
                      <a:latin typeface="맑은 고딕" charset="0"/>
                      <a:ea typeface="맑은 고딕" charset="0"/>
                    </a:rPr>
                    <a:t>DBMS</a:t>
                  </a: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grpSp>
            <p:nvGrpSpPr>
              <p:cNvPr id="40" name="직사각형 235"/>
              <p:cNvGrpSpPr/>
              <p:nvPr/>
            </p:nvGrpSpPr>
            <p:grpSpPr>
              <a:xfrm>
                <a:off x="2967355" y="5114290"/>
                <a:ext cx="989965" cy="495300"/>
                <a:chOff x="2967355" y="5114290"/>
                <a:chExt cx="989965" cy="495300"/>
              </a:xfrm>
              <a:grpFill/>
            </p:grpSpPr>
            <p:sp>
              <p:nvSpPr>
                <p:cNvPr id="53" name="직사각형"/>
                <p:cNvSpPr>
                  <a:spLocks/>
                </p:cNvSpPr>
                <p:nvPr/>
              </p:nvSpPr>
              <p:spPr>
                <a:xfrm>
                  <a:off x="2967355" y="5114290"/>
                  <a:ext cx="989965" cy="495300"/>
                </a:xfrm>
                <a:prstGeom prst="rect">
                  <a:avLst/>
                </a:prstGeom>
                <a:grpFill/>
                <a:ln w="2540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4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54" name="Language"/>
                <p:cNvSpPr txBox="1">
                  <a:spLocks/>
                </p:cNvSpPr>
                <p:nvPr/>
              </p:nvSpPr>
              <p:spPr>
                <a:xfrm>
                  <a:off x="2967355" y="5207635"/>
                  <a:ext cx="989965" cy="307975"/>
                </a:xfrm>
                <a:prstGeom prst="rect">
                  <a:avLst/>
                </a:prstGeom>
                <a:grpFill/>
                <a:ln w="0">
                  <a:noFill/>
                  <a:prstDash/>
                </a:ln>
              </p:spPr>
              <p:txBody>
                <a:bodyPr vert="horz" wrap="square" lIns="45720" tIns="45720" rIns="45720" bIns="45720" anchor="ctr">
                  <a:sp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b="0" strike="noStrike" cap="none" dirty="0">
                      <a:ln w="9525" cap="flat" cmpd="sng">
                        <a:solidFill>
                          <a:srgbClr val="262626">
                            <a:alpha val="100000"/>
                          </a:srgbClr>
                        </a:solidFill>
                        <a:prstDash val="solid"/>
                      </a:ln>
                      <a:solidFill>
                        <a:srgbClr val="262626"/>
                      </a:solidFill>
                      <a:latin typeface="맑은 고딕" charset="0"/>
                      <a:ea typeface="맑은 고딕" charset="0"/>
                    </a:rPr>
                    <a:t>Language</a:t>
                  </a:r>
                  <a:endParaRPr lang="ko-KR" altLang="en-US" sz="14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grpSp>
            <p:nvGrpSpPr>
              <p:cNvPr id="41" name="직사각형 238"/>
              <p:cNvGrpSpPr/>
              <p:nvPr/>
            </p:nvGrpSpPr>
            <p:grpSpPr>
              <a:xfrm>
                <a:off x="2962275" y="5757545"/>
                <a:ext cx="989965" cy="666115"/>
                <a:chOff x="2962275" y="5757545"/>
                <a:chExt cx="989965" cy="666115"/>
              </a:xfrm>
              <a:grpFill/>
            </p:grpSpPr>
            <p:sp>
              <p:nvSpPr>
                <p:cNvPr id="51" name="직사각형"/>
                <p:cNvSpPr>
                  <a:spLocks/>
                </p:cNvSpPr>
                <p:nvPr/>
              </p:nvSpPr>
              <p:spPr>
                <a:xfrm>
                  <a:off x="2962275" y="5757545"/>
                  <a:ext cx="989965" cy="495300"/>
                </a:xfrm>
                <a:prstGeom prst="rect">
                  <a:avLst/>
                </a:prstGeom>
                <a:grpFill/>
                <a:ln w="2540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52" name="Model"/>
                <p:cNvSpPr txBox="1">
                  <a:spLocks/>
                </p:cNvSpPr>
                <p:nvPr/>
              </p:nvSpPr>
              <p:spPr>
                <a:xfrm>
                  <a:off x="2962275" y="5838825"/>
                  <a:ext cx="989965" cy="307340"/>
                </a:xfrm>
                <a:prstGeom prst="rect">
                  <a:avLst/>
                </a:prstGeom>
                <a:grpFill/>
                <a:ln w="0">
                  <a:noFill/>
                  <a:prstDash/>
                </a:ln>
              </p:spPr>
              <p:txBody>
                <a:bodyPr vert="horz" wrap="square" lIns="45720" tIns="45720" rIns="45720" bIns="45720" anchor="ctr">
                  <a:sp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400" b="0" strike="noStrike" cap="none" dirty="0">
                      <a:ln w="9525" cap="flat" cmpd="sng">
                        <a:solidFill>
                          <a:srgbClr val="262626">
                            <a:alpha val="100000"/>
                          </a:srgbClr>
                        </a:solidFill>
                        <a:prstDash val="solid"/>
                      </a:ln>
                      <a:solidFill>
                        <a:srgbClr val="262626"/>
                      </a:solidFill>
                      <a:latin typeface="맑은 고딕" charset="0"/>
                      <a:ea typeface="맑은 고딕" charset="0"/>
                    </a:rPr>
                    <a:t>Framework</a:t>
                  </a:r>
                  <a:endParaRPr lang="ko-KR" altLang="en-US" sz="14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grpSp>
            <p:nvGrpSpPr>
              <p:cNvPr id="42" name="직사각형 241"/>
              <p:cNvGrpSpPr/>
              <p:nvPr/>
            </p:nvGrpSpPr>
            <p:grpSpPr>
              <a:xfrm>
                <a:off x="2962275" y="6400800"/>
                <a:ext cx="989965" cy="495300"/>
                <a:chOff x="2962275" y="6400800"/>
                <a:chExt cx="989965" cy="495300"/>
              </a:xfrm>
              <a:grpFill/>
            </p:grpSpPr>
            <p:sp>
              <p:nvSpPr>
                <p:cNvPr id="49" name="직사각형"/>
                <p:cNvSpPr>
                  <a:spLocks/>
                </p:cNvSpPr>
                <p:nvPr/>
              </p:nvSpPr>
              <p:spPr>
                <a:xfrm>
                  <a:off x="2962275" y="6400800"/>
                  <a:ext cx="989965" cy="495300"/>
                </a:xfrm>
                <a:prstGeom prst="rect">
                  <a:avLst/>
                </a:prstGeom>
                <a:grpFill/>
                <a:ln w="2540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50" name="WEB"/>
                <p:cNvSpPr txBox="1">
                  <a:spLocks/>
                </p:cNvSpPr>
                <p:nvPr/>
              </p:nvSpPr>
              <p:spPr>
                <a:xfrm>
                  <a:off x="2962275" y="6482080"/>
                  <a:ext cx="989965" cy="333375"/>
                </a:xfrm>
                <a:prstGeom prst="rect">
                  <a:avLst/>
                </a:prstGeom>
                <a:grpFill/>
                <a:ln w="0">
                  <a:noFill/>
                  <a:prstDash/>
                </a:ln>
              </p:spPr>
              <p:txBody>
                <a:bodyPr vert="horz" wrap="square" lIns="45720" tIns="45720" rIns="45720" bIns="45720" anchor="ctr">
                  <a:sp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b="0" strike="noStrike" cap="none" dirty="0">
                      <a:ln w="9525" cap="flat" cmpd="sng">
                        <a:solidFill>
                          <a:srgbClr val="262626">
                            <a:alpha val="100000"/>
                          </a:srgbClr>
                        </a:solidFill>
                        <a:prstDash val="solid"/>
                      </a:ln>
                      <a:solidFill>
                        <a:srgbClr val="262626"/>
                      </a:solidFill>
                      <a:latin typeface="맑은 고딕" charset="0"/>
                      <a:ea typeface="맑은 고딕" charset="0"/>
                    </a:rPr>
                    <a:t>WEB</a:t>
                  </a: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grpSp>
            <p:nvGrpSpPr>
              <p:cNvPr id="43" name="직사각형 244"/>
              <p:cNvGrpSpPr/>
              <p:nvPr/>
            </p:nvGrpSpPr>
            <p:grpSpPr>
              <a:xfrm>
                <a:off x="2962275" y="7044690"/>
                <a:ext cx="989965" cy="495300"/>
                <a:chOff x="2962275" y="7044690"/>
                <a:chExt cx="989965" cy="495300"/>
              </a:xfrm>
              <a:grpFill/>
            </p:grpSpPr>
            <p:sp>
              <p:nvSpPr>
                <p:cNvPr id="47" name="직사각형"/>
                <p:cNvSpPr>
                  <a:spLocks/>
                </p:cNvSpPr>
                <p:nvPr/>
              </p:nvSpPr>
              <p:spPr>
                <a:xfrm>
                  <a:off x="2962275" y="7044690"/>
                  <a:ext cx="989965" cy="495300"/>
                </a:xfrm>
                <a:prstGeom prst="rect">
                  <a:avLst/>
                </a:prstGeom>
                <a:grpFill/>
                <a:ln w="2540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48" name="Tool"/>
                <p:cNvSpPr txBox="1">
                  <a:spLocks/>
                </p:cNvSpPr>
                <p:nvPr/>
              </p:nvSpPr>
              <p:spPr>
                <a:xfrm>
                  <a:off x="2962275" y="7125335"/>
                  <a:ext cx="989965" cy="333375"/>
                </a:xfrm>
                <a:prstGeom prst="rect">
                  <a:avLst/>
                </a:prstGeom>
                <a:grpFill/>
                <a:ln w="0">
                  <a:noFill/>
                  <a:prstDash/>
                </a:ln>
              </p:spPr>
              <p:txBody>
                <a:bodyPr vert="horz" wrap="square" lIns="45720" tIns="45720" rIns="45720" bIns="45720" anchor="ctr">
                  <a:sp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b="0" strike="noStrike" cap="none" dirty="0">
                      <a:ln w="9525" cap="flat" cmpd="sng">
                        <a:solidFill>
                          <a:srgbClr val="262626">
                            <a:alpha val="100000"/>
                          </a:srgbClr>
                        </a:solidFill>
                        <a:prstDash val="solid"/>
                      </a:ln>
                      <a:solidFill>
                        <a:srgbClr val="262626"/>
                      </a:solidFill>
                      <a:latin typeface="맑은 고딕" charset="0"/>
                      <a:ea typeface="맑은 고딕" charset="0"/>
                    </a:rPr>
                    <a:t>Tool</a:t>
                  </a: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grpSp>
            <p:nvGrpSpPr>
              <p:cNvPr id="44" name="직사각형 247"/>
              <p:cNvGrpSpPr/>
              <p:nvPr/>
            </p:nvGrpSpPr>
            <p:grpSpPr>
              <a:xfrm>
                <a:off x="2967355" y="7734935"/>
                <a:ext cx="989965" cy="634365"/>
                <a:chOff x="2967355" y="7734935"/>
                <a:chExt cx="989965" cy="634365"/>
              </a:xfrm>
              <a:grpFill/>
            </p:grpSpPr>
            <p:sp>
              <p:nvSpPr>
                <p:cNvPr id="45" name="직사각형"/>
                <p:cNvSpPr>
                  <a:spLocks/>
                </p:cNvSpPr>
                <p:nvPr/>
              </p:nvSpPr>
              <p:spPr>
                <a:xfrm>
                  <a:off x="2967355" y="7734935"/>
                  <a:ext cx="989965" cy="634365"/>
                </a:xfrm>
                <a:prstGeom prst="rect">
                  <a:avLst/>
                </a:prstGeom>
                <a:grpFill/>
                <a:ln w="2540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46" name="Open…"/>
                <p:cNvSpPr txBox="1">
                  <a:spLocks/>
                </p:cNvSpPr>
                <p:nvPr/>
              </p:nvSpPr>
              <p:spPr>
                <a:xfrm>
                  <a:off x="2967355" y="7764780"/>
                  <a:ext cx="989965" cy="574675"/>
                </a:xfrm>
                <a:prstGeom prst="rect">
                  <a:avLst/>
                </a:prstGeom>
                <a:grpFill/>
                <a:ln w="0">
                  <a:noFill/>
                  <a:prstDash/>
                </a:ln>
              </p:spPr>
              <p:txBody>
                <a:bodyPr vert="horz" wrap="square" lIns="45720" tIns="45720" rIns="45720" bIns="45720" anchor="ctr">
                  <a:spAutoFit/>
                </a:bodyPr>
                <a:lstStyle/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b="0" strike="noStrike" cap="none" dirty="0">
                      <a:ln w="9525" cap="flat" cmpd="sng">
                        <a:solidFill>
                          <a:srgbClr val="262626">
                            <a:alpha val="100000"/>
                          </a:srgbClr>
                        </a:solidFill>
                        <a:prstDash val="solid"/>
                      </a:ln>
                      <a:latin typeface="맑은 고딕" charset="0"/>
                      <a:ea typeface="맑은 고딕" charset="0"/>
                    </a:rPr>
                    <a:t>Open </a:t>
                  </a: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latin typeface="맑은 고딕" charset="0"/>
                    <a:ea typeface="맑은 고딕" charset="0"/>
                  </a:endParaRPr>
                </a:p>
                <a:p>
                  <a:pPr marL="0" indent="0" algn="ctr" defTabSz="914400" eaLnBrk="0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b="0" strike="noStrike" cap="none" dirty="0">
                      <a:ln w="9525" cap="flat" cmpd="sng">
                        <a:solidFill>
                          <a:srgbClr val="262626">
                            <a:alpha val="100000"/>
                          </a:srgbClr>
                        </a:solidFill>
                        <a:prstDash val="solid"/>
                      </a:ln>
                      <a:latin typeface="맑은 고딕" charset="0"/>
                      <a:ea typeface="맑은 고딕" charset="0"/>
                    </a:rPr>
                    <a:t>Source</a:t>
                  </a:r>
                  <a:endParaRPr lang="ko-KR" altLang="en-US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grpSp>
          <p:nvGrpSpPr>
            <p:cNvPr id="13" name="직사각형 250"/>
            <p:cNvGrpSpPr/>
            <p:nvPr/>
          </p:nvGrpSpPr>
          <p:grpSpPr>
            <a:xfrm>
              <a:off x="4102735" y="3189605"/>
              <a:ext cx="5838825" cy="495300"/>
              <a:chOff x="4102735" y="3189605"/>
              <a:chExt cx="5838825" cy="495300"/>
            </a:xfrm>
            <a:grpFill/>
          </p:grpSpPr>
          <p:sp>
            <p:nvSpPr>
              <p:cNvPr id="35" name="직사각형"/>
              <p:cNvSpPr>
                <a:spLocks/>
              </p:cNvSpPr>
              <p:nvPr/>
            </p:nvSpPr>
            <p:spPr>
              <a:xfrm>
                <a:off x="4102735" y="3189605"/>
                <a:ext cx="5838825" cy="49530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6" name="Windows 10 252"/>
              <p:cNvSpPr txBox="1">
                <a:spLocks/>
              </p:cNvSpPr>
              <p:nvPr/>
            </p:nvSpPr>
            <p:spPr>
              <a:xfrm>
                <a:off x="4102735" y="3265170"/>
                <a:ext cx="5838825" cy="33845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sp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rPr>
                  <a:t>Windows 10 Pro</a:t>
                </a: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4" name="직사각형 253"/>
            <p:cNvGrpSpPr/>
            <p:nvPr/>
          </p:nvGrpSpPr>
          <p:grpSpPr>
            <a:xfrm>
              <a:off x="4102735" y="3846195"/>
              <a:ext cx="5838825" cy="495300"/>
              <a:chOff x="4102735" y="3846195"/>
              <a:chExt cx="5838825" cy="495300"/>
            </a:xfrm>
            <a:grpFill/>
          </p:grpSpPr>
          <p:sp>
            <p:nvSpPr>
              <p:cNvPr id="33" name="직사각형"/>
              <p:cNvSpPr>
                <a:spLocks/>
              </p:cNvSpPr>
              <p:nvPr/>
            </p:nvSpPr>
            <p:spPr>
              <a:xfrm>
                <a:off x="4102735" y="3846195"/>
                <a:ext cx="5838825" cy="49530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4" name="Apache Tomcat 255"/>
              <p:cNvSpPr txBox="1">
                <a:spLocks/>
              </p:cNvSpPr>
              <p:nvPr/>
            </p:nvSpPr>
            <p:spPr>
              <a:xfrm>
                <a:off x="4102735" y="3926840"/>
                <a:ext cx="5838825" cy="33337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45720" tIns="45720" rIns="45720" bIns="45720" anchor="ctr">
                <a:sp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rPr>
                  <a:t>Apache Tomcat 9.0</a:t>
                </a: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5" name="직사각형 256"/>
            <p:cNvGrpSpPr/>
            <p:nvPr/>
          </p:nvGrpSpPr>
          <p:grpSpPr>
            <a:xfrm>
              <a:off x="4102735" y="4502150"/>
              <a:ext cx="5838825" cy="495300"/>
              <a:chOff x="4102735" y="4502150"/>
              <a:chExt cx="5838825" cy="495300"/>
            </a:xfrm>
            <a:grpFill/>
          </p:grpSpPr>
          <p:sp>
            <p:nvSpPr>
              <p:cNvPr id="31" name="직사각형"/>
              <p:cNvSpPr>
                <a:spLocks/>
              </p:cNvSpPr>
              <p:nvPr/>
            </p:nvSpPr>
            <p:spPr>
              <a:xfrm>
                <a:off x="4102735" y="4502150"/>
                <a:ext cx="5838825" cy="49530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2" name="MySQL Server 258"/>
              <p:cNvSpPr txBox="1">
                <a:spLocks/>
              </p:cNvSpPr>
              <p:nvPr/>
            </p:nvSpPr>
            <p:spPr>
              <a:xfrm>
                <a:off x="4102735" y="4583430"/>
                <a:ext cx="5838825" cy="33337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sp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rPr>
                  <a:t>MySQL Server 8.0</a:t>
                </a: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6" name="직사각형 259"/>
            <p:cNvGrpSpPr/>
            <p:nvPr/>
          </p:nvGrpSpPr>
          <p:grpSpPr>
            <a:xfrm>
              <a:off x="4102735" y="5158740"/>
              <a:ext cx="5838825" cy="495300"/>
              <a:chOff x="4102735" y="5158740"/>
              <a:chExt cx="5838825" cy="495300"/>
            </a:xfrm>
            <a:grpFill/>
          </p:grpSpPr>
          <p:sp>
            <p:nvSpPr>
              <p:cNvPr id="29" name="직사각형"/>
              <p:cNvSpPr>
                <a:spLocks/>
              </p:cNvSpPr>
              <p:nvPr/>
            </p:nvSpPr>
            <p:spPr>
              <a:xfrm>
                <a:off x="4102735" y="5158740"/>
                <a:ext cx="5838825" cy="49530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0" name="Java Platform10, JSP &amp; 261"/>
              <p:cNvSpPr txBox="1">
                <a:spLocks/>
              </p:cNvSpPr>
              <p:nvPr/>
            </p:nvSpPr>
            <p:spPr>
              <a:xfrm>
                <a:off x="4102735" y="5239385"/>
                <a:ext cx="5838825" cy="33337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sp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rPr>
                  <a:t>Java Platform10, JSP &amp; Servlet</a:t>
                </a: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7" name="직사각형 262"/>
            <p:cNvGrpSpPr/>
            <p:nvPr/>
          </p:nvGrpSpPr>
          <p:grpSpPr>
            <a:xfrm>
              <a:off x="4102735" y="5815330"/>
              <a:ext cx="5838825" cy="495300"/>
              <a:chOff x="4102735" y="5815330"/>
              <a:chExt cx="5838825" cy="495300"/>
            </a:xfrm>
            <a:grpFill/>
          </p:grpSpPr>
          <p:sp>
            <p:nvSpPr>
              <p:cNvPr id="27" name="직사각형"/>
              <p:cNvSpPr>
                <a:spLocks/>
              </p:cNvSpPr>
              <p:nvPr/>
            </p:nvSpPr>
            <p:spPr>
              <a:xfrm>
                <a:off x="4102735" y="5815330"/>
                <a:ext cx="5838825" cy="49530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8" name="Spring 264"/>
              <p:cNvSpPr txBox="1">
                <a:spLocks/>
              </p:cNvSpPr>
              <p:nvPr/>
            </p:nvSpPr>
            <p:spPr>
              <a:xfrm>
                <a:off x="4102735" y="5895975"/>
                <a:ext cx="5838825" cy="33845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sp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rPr>
                  <a:t>Spring, Mybatis</a:t>
                </a: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8" name="직사각형 265"/>
            <p:cNvGrpSpPr/>
            <p:nvPr/>
          </p:nvGrpSpPr>
          <p:grpSpPr>
            <a:xfrm>
              <a:off x="4102735" y="6471285"/>
              <a:ext cx="5866130" cy="495300"/>
              <a:chOff x="4102735" y="6471285"/>
              <a:chExt cx="5866130" cy="495300"/>
            </a:xfrm>
            <a:grpFill/>
          </p:grpSpPr>
          <p:sp>
            <p:nvSpPr>
              <p:cNvPr id="25" name="직사각형"/>
              <p:cNvSpPr>
                <a:spLocks/>
              </p:cNvSpPr>
              <p:nvPr/>
            </p:nvSpPr>
            <p:spPr>
              <a:xfrm>
                <a:off x="4102735" y="6471285"/>
                <a:ext cx="5838825" cy="49530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HTML 5 , CSS/CSS3, 267"/>
              <p:cNvSpPr txBox="1">
                <a:spLocks/>
              </p:cNvSpPr>
              <p:nvPr/>
            </p:nvSpPr>
            <p:spPr>
              <a:xfrm>
                <a:off x="4130040" y="6565900"/>
                <a:ext cx="5838825" cy="33845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sp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rPr>
                  <a:t>HTML 5 , CSS/CSS3, JavaScript, Ajax</a:t>
                </a: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9" name="직사각형 268"/>
            <p:cNvGrpSpPr/>
            <p:nvPr/>
          </p:nvGrpSpPr>
          <p:grpSpPr>
            <a:xfrm>
              <a:off x="4102735" y="7127875"/>
              <a:ext cx="5838825" cy="495300"/>
              <a:chOff x="4102735" y="7127875"/>
              <a:chExt cx="5838825" cy="495300"/>
            </a:xfrm>
            <a:grpFill/>
          </p:grpSpPr>
          <p:sp>
            <p:nvSpPr>
              <p:cNvPr id="23" name="직사각형"/>
              <p:cNvSpPr>
                <a:spLocks/>
              </p:cNvSpPr>
              <p:nvPr/>
            </p:nvSpPr>
            <p:spPr>
              <a:xfrm>
                <a:off x="4102735" y="7127875"/>
                <a:ext cx="5838825" cy="49530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Eclipse Java EE 270"/>
              <p:cNvSpPr txBox="1">
                <a:spLocks/>
              </p:cNvSpPr>
              <p:nvPr/>
            </p:nvSpPr>
            <p:spPr>
              <a:xfrm>
                <a:off x="4102735" y="7208520"/>
                <a:ext cx="5838825" cy="33337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sp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solidFill>
                      <a:srgbClr val="262626"/>
                    </a:solidFill>
                    <a:latin typeface="맑은 고딕" charset="0"/>
                    <a:ea typeface="맑은 고딕" charset="0"/>
                  </a:rPr>
                  <a:t>Eclipse Java EE IDE</a:t>
                </a: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20" name="직사각형 271"/>
            <p:cNvGrpSpPr/>
            <p:nvPr/>
          </p:nvGrpSpPr>
          <p:grpSpPr>
            <a:xfrm>
              <a:off x="4102735" y="7784465"/>
              <a:ext cx="5838825" cy="836295"/>
              <a:chOff x="4102735" y="7784465"/>
              <a:chExt cx="5838825" cy="836295"/>
            </a:xfrm>
            <a:grpFill/>
          </p:grpSpPr>
          <p:sp>
            <p:nvSpPr>
              <p:cNvPr id="21" name="직사각형"/>
              <p:cNvSpPr>
                <a:spLocks/>
              </p:cNvSpPr>
              <p:nvPr/>
            </p:nvSpPr>
            <p:spPr>
              <a:xfrm>
                <a:off x="4102735" y="7784465"/>
                <a:ext cx="5838825" cy="584835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solidFill>
                    <a:srgbClr val="26262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2" name="JavaScript jquery-1.12.3, jquery-ui-1.11.4, 273"/>
              <p:cNvSpPr txBox="1">
                <a:spLocks/>
              </p:cNvSpPr>
              <p:nvPr/>
            </p:nvSpPr>
            <p:spPr>
              <a:xfrm>
                <a:off x="4102735" y="7789545"/>
                <a:ext cx="5838825" cy="58483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anchor="ctr">
                <a:sp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latin typeface="맑은 고딕" charset="0"/>
                    <a:ea typeface="맑은 고딕" charset="0"/>
                  </a:rPr>
                  <a:t>JavaScript jquery-3.3.1.min, </a:t>
                </a:r>
                <a:r>
                  <a:rPr lang="en-US" altLang="ko-KR" sz="1600" b="0" strike="noStrike" cap="none" dirty="0" err="1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latin typeface="맑은 고딕" charset="0"/>
                    <a:ea typeface="맑은 고딕" charset="0"/>
                  </a:rPr>
                  <a:t>BootStrap</a:t>
                </a:r>
                <a:r>
                  <a:rPr lang="en-US" altLang="ko-KR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latin typeface="맑은 고딕" charset="0"/>
                    <a:ea typeface="맑은 고딕" charset="0"/>
                  </a:rPr>
                  <a:t>, </a:t>
                </a:r>
              </a:p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 err="1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latin typeface="맑은 고딕" charset="0"/>
                    <a:ea typeface="맑은 고딕" charset="0"/>
                  </a:rPr>
                  <a:t>Naver</a:t>
                </a:r>
                <a:r>
                  <a:rPr lang="en-US" altLang="ko-KR" sz="1600" b="0" strike="noStrike" cap="none" dirty="0">
                    <a:ln w="9525" cap="flat" cmpd="sng">
                      <a:solidFill>
                        <a:srgbClr val="262626">
                          <a:alpha val="100000"/>
                        </a:srgbClr>
                      </a:solidFill>
                      <a:prstDash val="solid"/>
                    </a:ln>
                    <a:latin typeface="맑은 고딕" charset="0"/>
                    <a:ea typeface="맑은 고딕" charset="0"/>
                  </a:rPr>
                  <a:t> Map API, Juso API ...</a:t>
                </a:r>
                <a:endParaRPr lang="ko-KR" altLang="en-US" sz="1600" b="0" strike="noStrike" cap="none" dirty="0">
                  <a:ln w="9525" cap="flat" cmpd="sng">
                    <a:solidFill>
                      <a:srgbClr val="262626">
                        <a:alpha val="100000"/>
                      </a:srgb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D5EC489-1ECC-41FF-85D8-635BF690811D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88735CB-76CC-4D89-9919-81B0588DBBAD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5C25A2C-9560-4E35-8BA7-0C044AA62835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2E0512D-9347-42ED-A28C-F6BB97C9A196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7745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도형 165"/>
          <p:cNvSpPr>
            <a:spLocks/>
          </p:cNvSpPr>
          <p:nvPr/>
        </p:nvSpPr>
        <p:spPr>
          <a:xfrm>
            <a:off x="10175875" y="3779520"/>
            <a:ext cx="2622550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2" name="도형 191"/>
          <p:cNvCxnSpPr/>
          <p:nvPr/>
        </p:nvCxnSpPr>
        <p:spPr>
          <a:xfrm>
            <a:off x="2628900" y="8301990"/>
            <a:ext cx="1905" cy="478790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도형 187"/>
          <p:cNvCxnSpPr>
            <a:stCxn id="34" idx="2"/>
            <a:endCxn id="43" idx="0"/>
          </p:cNvCxnSpPr>
          <p:nvPr/>
        </p:nvCxnSpPr>
        <p:spPr>
          <a:xfrm rot="16200000" flipH="1">
            <a:off x="1706880" y="5636895"/>
            <a:ext cx="720090" cy="1118235"/>
          </a:xfrm>
          <a:prstGeom prst="bentConnector3">
            <a:avLst>
              <a:gd name="adj1" fmla="val 49958"/>
            </a:avLst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도형 188"/>
          <p:cNvSpPr>
            <a:spLocks/>
          </p:cNvSpPr>
          <p:nvPr/>
        </p:nvSpPr>
        <p:spPr>
          <a:xfrm rot="5400000">
            <a:off x="3511550" y="4826000"/>
            <a:ext cx="453390" cy="2278380"/>
          </a:xfrm>
          <a:prstGeom prst="bentConnector2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80"/>
          <p:cNvCxnSpPr>
            <a:stCxn id="43" idx="2"/>
          </p:cNvCxnSpPr>
          <p:nvPr/>
        </p:nvCxnSpPr>
        <p:spPr>
          <a:xfrm>
            <a:off x="2625090" y="7386320"/>
            <a:ext cx="1905" cy="478790"/>
          </a:xfrm>
          <a:prstGeom prst="line">
            <a:avLst/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텍스트 개체 틀 137"/>
          <p:cNvSpPr txBox="1">
            <a:spLocks/>
          </p:cNvSpPr>
          <p:nvPr/>
        </p:nvSpPr>
        <p:spPr>
          <a:xfrm>
            <a:off x="9774555" y="865505"/>
            <a:ext cx="2667000" cy="760730"/>
          </a:xfrm>
          <a:prstGeom prst="rect">
            <a:avLst/>
          </a:prstGeom>
          <a:ln w="12700" cap="flat" cmpd="sng">
            <a:prstDash/>
            <a:miter lim="8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4="http://schemas.microsoft.com/office/powerpoint/2010/main" val="1"/>
            </a:ext>
          </a:extLst>
        </p:spPr>
        <p:txBody>
          <a:bodyPr vert="horz" wrap="square" lIns="91440" tIns="45720" rIns="91440" bIns="45720" anchor="ctr">
            <a:normAutofit/>
          </a:bodyPr>
          <a:lstStyle>
            <a:lvl1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1pPr>
            <a:lvl2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2pPr>
            <a:lvl3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3pPr>
            <a:lvl4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4pPr>
            <a:lvl5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5pPr>
            <a:lvl6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6pPr>
            <a:lvl7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7pPr>
            <a:lvl8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8pPr>
            <a:lvl9pPr marL="0" marR="0" indent="0" algn="ctr" defTabSz="584200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D93E2B"/>
                </a:solidFill>
                <a:uFillTx/>
                <a:latin typeface="+mn-lt"/>
                <a:ea typeface="+mn-ea"/>
                <a:cs typeface="+mn-cs"/>
                <a:sym typeface="Bodoni SvtyTwo ITC TT-Book"/>
              </a:defRPr>
            </a:lvl9pPr>
          </a:lstStyle>
          <a:p>
            <a:pPr defTabSz="356235" eaLnBrk="0">
              <a:spcBef>
                <a:spcPts val="900"/>
              </a:spcBef>
            </a:pPr>
            <a:r>
              <a:rPr lang="en-US" altLang="ko-KR" sz="4270" u="sng">
                <a:solidFill>
                  <a:schemeClr val="tx1"/>
                </a:solidFill>
                <a:latin typeface="MV Boli" charset="0"/>
                <a:ea typeface="MV Boli" charset="0"/>
              </a:rPr>
              <a:t>Our Meal</a:t>
            </a:r>
            <a:endParaRPr lang="ko-KR" altLang="en-US" sz="4270" u="sng" dirty="0">
              <a:solidFill>
                <a:schemeClr val="tx1"/>
              </a:solidFill>
              <a:latin typeface="MV Boli" charset="0"/>
              <a:ea typeface="MV Boli" charset="0"/>
            </a:endParaRPr>
          </a:p>
        </p:txBody>
      </p:sp>
      <p:sp>
        <p:nvSpPr>
          <p:cNvPr id="20" name="Web 138"/>
          <p:cNvSpPr txBox="1">
            <a:spLocks/>
          </p:cNvSpPr>
          <p:nvPr/>
        </p:nvSpPr>
        <p:spPr>
          <a:xfrm>
            <a:off x="9467214" y="667544"/>
            <a:ext cx="1859721" cy="400366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l" defTabSz="584200" eaLnBrk="0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err="1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Web&amp;App</a:t>
            </a:r>
            <a:r>
              <a:rPr lang="en-US" altLang="ko-KR" sz="1800" b="1" i="1" strike="noStrike" cap="none" dirty="0">
                <a:ln w="9525" cap="flat" cmpd="sng">
                  <a:noFill/>
                  <a:prstDash/>
                </a:ln>
                <a:latin typeface="Ink Free" charset="0"/>
                <a:ea typeface="Ink Free" charset="0"/>
              </a:rPr>
              <a:t> Project</a:t>
            </a:r>
            <a:endParaRPr lang="ko-KR" altLang="en-US" sz="1800" b="1" i="1" strike="noStrike" cap="none" dirty="0">
              <a:ln w="9525" cap="flat" cmpd="sng">
                <a:noFill/>
                <a:prstDash/>
              </a:ln>
              <a:latin typeface="Ink Free" charset="0"/>
              <a:ea typeface="Ink Free" charset="0"/>
            </a:endParaRPr>
          </a:p>
        </p:txBody>
      </p:sp>
      <p:sp>
        <p:nvSpPr>
          <p:cNvPr id="21" name="By Java 139"/>
          <p:cNvSpPr txBox="1">
            <a:spLocks/>
          </p:cNvSpPr>
          <p:nvPr/>
        </p:nvSpPr>
        <p:spPr>
          <a:xfrm>
            <a:off x="9376410" y="1412240"/>
            <a:ext cx="3244215" cy="4711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i="1" strike="noStrike" cap="none" dirty="0">
                <a:ln w="9525" cap="flat" cmpd="sng">
                  <a:noFill/>
                  <a:prstDash/>
                </a:ln>
                <a:solidFill>
                  <a:srgbClr val="89847F"/>
                </a:solidFill>
                <a:latin typeface="Ink Free" charset="0"/>
                <a:ea typeface="Ink Free" charset="0"/>
              </a:rPr>
              <a:t>By Java King</a:t>
            </a:r>
            <a:r>
              <a:rPr lang="en-US" altLang="ko-KR" sz="2400" b="0" strike="noStrike" cap="none" dirty="0">
                <a:ln w="9525" cap="flat" cmpd="sng">
                  <a:noFill/>
                  <a:prstDash/>
                </a:ln>
                <a:latin typeface="Palatino" charset="0"/>
                <a:ea typeface="Palatino" charset="0"/>
              </a:rPr>
              <a:t> </a:t>
            </a:r>
            <a:endParaRPr lang="ko-KR" altLang="en-US" sz="2400" b="0" strike="noStrike" cap="none" dirty="0">
              <a:ln w="9525" cap="flat" cmpd="sng">
                <a:noFill/>
                <a:prstDash/>
              </a:ln>
              <a:latin typeface="Palatino" charset="0"/>
              <a:ea typeface="Palatino" charset="0"/>
            </a:endParaRPr>
          </a:p>
        </p:txBody>
      </p:sp>
      <p:sp>
        <p:nvSpPr>
          <p:cNvPr id="22" name="Index"/>
          <p:cNvSpPr txBox="1">
            <a:spLocks/>
          </p:cNvSpPr>
          <p:nvPr/>
        </p:nvSpPr>
        <p:spPr>
          <a:xfrm>
            <a:off x="605154" y="727194"/>
            <a:ext cx="7913469" cy="102592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50800" tIns="50800" rIns="50800" bIns="50800" anchor="ctr">
            <a:spAutoFit/>
          </a:bodyPr>
          <a:lstStyle/>
          <a:p>
            <a:pPr marL="0" indent="0" algn="ctr" defTabSz="584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n w="9525" cap="flat" cmpd="sng">
                  <a:noFill/>
                  <a:prstDash/>
                </a:ln>
                <a:latin typeface="Segoe UI Black" charset="0"/>
                <a:ea typeface="Segoe UI Black" charset="0"/>
              </a:rPr>
              <a:t>WEB Structure Map</a:t>
            </a:r>
            <a:endParaRPr lang="ko-KR" altLang="en-US" sz="6000" b="0" strike="noStrike" cap="none" dirty="0">
              <a:ln w="9525" cap="flat" cmpd="sng">
                <a:noFill/>
                <a:prstDash/>
              </a:ln>
              <a:latin typeface="Segoe UI Black" charset="0"/>
              <a:ea typeface="Segoe UI Blac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잉크 22"/>
              <p14:cNvContentPartPr/>
              <p14:nvPr/>
            </p14:nvContentPartPr>
            <p14:xfrm>
              <a:off x="12424410" y="158750"/>
              <a:ext cx="0" cy="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4410" y="15875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도형 154"/>
          <p:cNvSpPr>
            <a:spLocks/>
          </p:cNvSpPr>
          <p:nvPr/>
        </p:nvSpPr>
        <p:spPr>
          <a:xfrm>
            <a:off x="175260" y="2599055"/>
            <a:ext cx="2642235" cy="843915"/>
          </a:xfrm>
          <a:prstGeom prst="flowChartAlternateProcess">
            <a:avLst/>
          </a:prstGeom>
          <a:solidFill>
            <a:srgbClr val="212121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5"/>
          <p:cNvSpPr txBox="1">
            <a:spLocks/>
          </p:cNvSpPr>
          <p:nvPr/>
        </p:nvSpPr>
        <p:spPr>
          <a:xfrm>
            <a:off x="380365" y="2734945"/>
            <a:ext cx="221869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Our Meal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156"/>
          <p:cNvSpPr>
            <a:spLocks/>
          </p:cNvSpPr>
          <p:nvPr/>
        </p:nvSpPr>
        <p:spPr>
          <a:xfrm>
            <a:off x="248920" y="3785870"/>
            <a:ext cx="2622550" cy="88519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157"/>
          <p:cNvSpPr txBox="1">
            <a:spLocks/>
          </p:cNvSpPr>
          <p:nvPr/>
        </p:nvSpPr>
        <p:spPr>
          <a:xfrm>
            <a:off x="221615" y="3935730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NonMember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158"/>
          <p:cNvSpPr>
            <a:spLocks/>
          </p:cNvSpPr>
          <p:nvPr/>
        </p:nvSpPr>
        <p:spPr>
          <a:xfrm>
            <a:off x="3667760" y="3762375"/>
            <a:ext cx="2622550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159"/>
          <p:cNvSpPr txBox="1">
            <a:spLocks/>
          </p:cNvSpPr>
          <p:nvPr/>
        </p:nvSpPr>
        <p:spPr>
          <a:xfrm>
            <a:off x="3640455" y="3912235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Member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161"/>
          <p:cNvSpPr txBox="1">
            <a:spLocks/>
          </p:cNvSpPr>
          <p:nvPr/>
        </p:nvSpPr>
        <p:spPr>
          <a:xfrm>
            <a:off x="6892925" y="3925570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Partner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163"/>
          <p:cNvSpPr txBox="1">
            <a:spLocks/>
          </p:cNvSpPr>
          <p:nvPr/>
        </p:nvSpPr>
        <p:spPr>
          <a:xfrm>
            <a:off x="10118090" y="3926205"/>
            <a:ext cx="264985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Admin</a:t>
            </a:r>
            <a:endParaRPr lang="ko-KR" altLang="en-US" sz="3200" b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164"/>
          <p:cNvSpPr>
            <a:spLocks/>
          </p:cNvSpPr>
          <p:nvPr/>
        </p:nvSpPr>
        <p:spPr>
          <a:xfrm>
            <a:off x="6923405" y="3779520"/>
            <a:ext cx="2622550" cy="885190"/>
          </a:xfrm>
          <a:prstGeom prst="flowChartAlternateProcess">
            <a:avLst/>
          </a:prstGeom>
          <a:solidFill>
            <a:srgbClr val="EBE9EE">
              <a:alpha val="30026"/>
            </a:srgbClr>
          </a:solidFill>
          <a:ln w="25400" cap="flat" cmpd="sng">
            <a:solidFill>
              <a:schemeClr val="accent6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4" name="도형 166"/>
          <p:cNvSpPr>
            <a:spLocks/>
          </p:cNvSpPr>
          <p:nvPr/>
        </p:nvSpPr>
        <p:spPr>
          <a:xfrm>
            <a:off x="456565" y="5191125"/>
            <a:ext cx="210248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167"/>
          <p:cNvSpPr txBox="1">
            <a:spLocks/>
          </p:cNvSpPr>
          <p:nvPr/>
        </p:nvSpPr>
        <p:spPr>
          <a:xfrm>
            <a:off x="456565" y="5273040"/>
            <a:ext cx="206121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Select Menu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168"/>
          <p:cNvSpPr>
            <a:spLocks/>
          </p:cNvSpPr>
          <p:nvPr/>
        </p:nvSpPr>
        <p:spPr>
          <a:xfrm>
            <a:off x="3837305" y="5194935"/>
            <a:ext cx="2082800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169"/>
          <p:cNvSpPr txBox="1">
            <a:spLocks/>
          </p:cNvSpPr>
          <p:nvPr/>
        </p:nvSpPr>
        <p:spPr>
          <a:xfrm>
            <a:off x="3821430" y="5276850"/>
            <a:ext cx="208470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Search Menu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170"/>
          <p:cNvSpPr>
            <a:spLocks/>
          </p:cNvSpPr>
          <p:nvPr/>
        </p:nvSpPr>
        <p:spPr>
          <a:xfrm>
            <a:off x="6766560" y="5185410"/>
            <a:ext cx="290893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171"/>
          <p:cNvSpPr txBox="1">
            <a:spLocks/>
          </p:cNvSpPr>
          <p:nvPr/>
        </p:nvSpPr>
        <p:spPr>
          <a:xfrm>
            <a:off x="6818630" y="5240020"/>
            <a:ext cx="281559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Join Membership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172"/>
          <p:cNvSpPr>
            <a:spLocks/>
          </p:cNvSpPr>
          <p:nvPr/>
        </p:nvSpPr>
        <p:spPr>
          <a:xfrm>
            <a:off x="10393680" y="5167630"/>
            <a:ext cx="210248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173"/>
          <p:cNvSpPr txBox="1">
            <a:spLocks/>
          </p:cNvSpPr>
          <p:nvPr/>
        </p:nvSpPr>
        <p:spPr>
          <a:xfrm>
            <a:off x="10393680" y="5249545"/>
            <a:ext cx="206121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Board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174"/>
          <p:cNvSpPr>
            <a:spLocks/>
          </p:cNvSpPr>
          <p:nvPr/>
        </p:nvSpPr>
        <p:spPr>
          <a:xfrm>
            <a:off x="1632585" y="6473825"/>
            <a:ext cx="1946910" cy="915670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175"/>
          <p:cNvSpPr txBox="1">
            <a:spLocks/>
          </p:cNvSpPr>
          <p:nvPr/>
        </p:nvSpPr>
        <p:spPr>
          <a:xfrm>
            <a:off x="1671320" y="6555740"/>
            <a:ext cx="1908175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Store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Information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176"/>
          <p:cNvSpPr>
            <a:spLocks/>
          </p:cNvSpPr>
          <p:nvPr/>
        </p:nvSpPr>
        <p:spPr>
          <a:xfrm>
            <a:off x="1296035" y="7811135"/>
            <a:ext cx="287210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177"/>
          <p:cNvSpPr txBox="1">
            <a:spLocks/>
          </p:cNvSpPr>
          <p:nvPr/>
        </p:nvSpPr>
        <p:spPr>
          <a:xfrm>
            <a:off x="1334770" y="7893050"/>
            <a:ext cx="281940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Food Information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도형 181"/>
          <p:cNvSpPr>
            <a:spLocks/>
          </p:cNvSpPr>
          <p:nvPr/>
        </p:nvSpPr>
        <p:spPr>
          <a:xfrm>
            <a:off x="6225540" y="7188835"/>
            <a:ext cx="287210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182"/>
          <p:cNvSpPr txBox="1">
            <a:spLocks/>
          </p:cNvSpPr>
          <p:nvPr/>
        </p:nvSpPr>
        <p:spPr>
          <a:xfrm>
            <a:off x="6264275" y="7270750"/>
            <a:ext cx="281940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Notice Board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도형 183"/>
          <p:cNvSpPr>
            <a:spLocks/>
          </p:cNvSpPr>
          <p:nvPr/>
        </p:nvSpPr>
        <p:spPr>
          <a:xfrm>
            <a:off x="9766935" y="7165340"/>
            <a:ext cx="287210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184"/>
          <p:cNvSpPr txBox="1">
            <a:spLocks/>
          </p:cNvSpPr>
          <p:nvPr/>
        </p:nvSpPr>
        <p:spPr>
          <a:xfrm>
            <a:off x="9792335" y="7233920"/>
            <a:ext cx="281940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Free Board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0" name="도형 185"/>
          <p:cNvCxnSpPr>
            <a:stCxn id="40" idx="2"/>
            <a:endCxn id="48" idx="0"/>
          </p:cNvCxnSpPr>
          <p:nvPr/>
        </p:nvCxnSpPr>
        <p:spPr>
          <a:xfrm rot="5400000">
            <a:off x="10647045" y="6368415"/>
            <a:ext cx="1353185" cy="242570"/>
          </a:xfrm>
          <a:prstGeom prst="bentConnector3">
            <a:avLst>
              <a:gd name="adj1" fmla="val 49995"/>
            </a:avLst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도형 186"/>
          <p:cNvCxnSpPr/>
          <p:nvPr/>
        </p:nvCxnSpPr>
        <p:spPr>
          <a:xfrm rot="5400000">
            <a:off x="8865235" y="4595495"/>
            <a:ext cx="1376680" cy="3783965"/>
          </a:xfrm>
          <a:prstGeom prst="bentConnector3">
            <a:avLst>
              <a:gd name="adj1" fmla="val 50028"/>
            </a:avLst>
          </a:prstGeom>
          <a:ln w="38100" cap="flat" cmpd="sng">
            <a:solidFill>
              <a:schemeClr val="tx1">
                <a:lumMod val="50000"/>
              </a:schemeClr>
            </a:solidFill>
            <a:prstDash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도형 189"/>
          <p:cNvSpPr>
            <a:spLocks/>
          </p:cNvSpPr>
          <p:nvPr/>
        </p:nvSpPr>
        <p:spPr>
          <a:xfrm>
            <a:off x="1905635" y="8641715"/>
            <a:ext cx="1402715" cy="645795"/>
          </a:xfrm>
          <a:prstGeom prst="flowChartAlternateProcess">
            <a:avLst/>
          </a:prstGeom>
          <a:solidFill>
            <a:srgbClr val="FFFFFF"/>
          </a:solidFill>
          <a:ln w="25400" cap="flat" cmpd="sng">
            <a:solidFill>
              <a:schemeClr val="tx1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3" name="텍스트 상자 190"/>
          <p:cNvSpPr txBox="1">
            <a:spLocks/>
          </p:cNvSpPr>
          <p:nvPr/>
        </p:nvSpPr>
        <p:spPr>
          <a:xfrm>
            <a:off x="1908810" y="8696325"/>
            <a:ext cx="135826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Review</a:t>
            </a:r>
            <a:endParaRPr lang="ko-KR" altLang="en-US" sz="2400" b="1" strike="noStrike" cap="none" dirty="0">
              <a:solidFill>
                <a:schemeClr val="tx1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FF5D4D3-6A7C-4789-8808-664EE53AC75A}"/>
              </a:ext>
            </a:extLst>
          </p:cNvPr>
          <p:cNvCxnSpPr>
            <a:cxnSpLocks/>
          </p:cNvCxnSpPr>
          <p:nvPr/>
        </p:nvCxnSpPr>
        <p:spPr>
          <a:xfrm>
            <a:off x="317040" y="412304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589C17B-F6F2-4AC8-9636-69F18CD4EE87}"/>
              </a:ext>
            </a:extLst>
          </p:cNvPr>
          <p:cNvCxnSpPr>
            <a:cxnSpLocks/>
          </p:cNvCxnSpPr>
          <p:nvPr/>
        </p:nvCxnSpPr>
        <p:spPr>
          <a:xfrm>
            <a:off x="312810" y="9485312"/>
            <a:ext cx="1237072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BD7A9D3-10F7-448F-BDDF-9914917D1322}"/>
              </a:ext>
            </a:extLst>
          </p:cNvPr>
          <p:cNvCxnSpPr>
            <a:cxnSpLocks/>
          </p:cNvCxnSpPr>
          <p:nvPr/>
        </p:nvCxnSpPr>
        <p:spPr>
          <a:xfrm>
            <a:off x="317040" y="2220888"/>
            <a:ext cx="12366490" cy="0"/>
          </a:xfrm>
          <a:prstGeom prst="line">
            <a:avLst/>
          </a:prstGeom>
          <a:noFill/>
          <a:ln w="57150" cap="flat">
            <a:solidFill>
              <a:srgbClr val="86868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4C5A97A-9E23-455E-B9E5-E914BE2FCC65}"/>
              </a:ext>
            </a:extLst>
          </p:cNvPr>
          <p:cNvCxnSpPr>
            <a:cxnSpLocks/>
          </p:cNvCxnSpPr>
          <p:nvPr/>
        </p:nvCxnSpPr>
        <p:spPr>
          <a:xfrm>
            <a:off x="312810" y="2068488"/>
            <a:ext cx="9461745" cy="0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1635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</TotalTime>
  <Pages>19</Pages>
  <Words>1281</Words>
  <Characters>0</Characters>
  <Application>Microsoft Macintosh PowerPoint</Application>
  <DocSecurity>0</DocSecurity>
  <PresentationFormat>사용자 지정</PresentationFormat>
  <Lines>0</Lines>
  <Paragraphs>455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9" baseType="lpstr">
      <vt:lpstr>궁서</vt:lpstr>
      <vt:lpstr>맑은 고딕</vt:lpstr>
      <vt:lpstr>Apple SD 산돌고딕 Neo 일반체</vt:lpstr>
      <vt:lpstr>HY헤드라인M</vt:lpstr>
      <vt:lpstr>Nanum Gothic</vt:lpstr>
      <vt:lpstr>Segoe UI Black</vt:lpstr>
      <vt:lpstr>Zapf Dingbats</vt:lpstr>
      <vt:lpstr>Arial</vt:lpstr>
      <vt:lpstr>Bodoni SvtyTwo ITC TT-Book</vt:lpstr>
      <vt:lpstr>Helvetica Neue</vt:lpstr>
      <vt:lpstr>Impact</vt:lpstr>
      <vt:lpstr>Ink Free</vt:lpstr>
      <vt:lpstr>MV Boli</vt:lpstr>
      <vt:lpstr>Palatino</vt:lpstr>
      <vt:lpstr>Wingdings</vt:lpstr>
      <vt:lpstr>New_Template4</vt:lpstr>
      <vt:lpstr>Our Meal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Meal</dc:title>
  <dc:creator>402-18</dc:creator>
  <cp:lastModifiedBy>PARK CHAN SEON</cp:lastModifiedBy>
  <cp:revision>99</cp:revision>
  <dcterms:modified xsi:type="dcterms:W3CDTF">2019-01-18T10:21:33Z</dcterms:modified>
</cp:coreProperties>
</file>